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1"/>
  </p:notesMasterIdLst>
  <p:sldIdLst>
    <p:sldId id="256" r:id="rId2"/>
    <p:sldId id="263" r:id="rId3"/>
    <p:sldId id="257" r:id="rId4"/>
    <p:sldId id="258" r:id="rId5"/>
    <p:sldId id="259" r:id="rId6"/>
    <p:sldId id="260" r:id="rId7"/>
    <p:sldId id="261" r:id="rId8"/>
    <p:sldId id="262" r:id="rId9"/>
    <p:sldId id="26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D454A-0BFA-430C-913D-F7E28DBFD98C}" v="68" dt="2020-11-08T15:00:24.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ik, S. (Safa)" userId="9996f28b-91ca-49a1-9f25-a7d47d114073" providerId="ADAL" clId="{1EFD454A-0BFA-430C-913D-F7E28DBFD98C}"/>
    <pc:docChg chg="undo custSel mod addSld modSld modMainMaster">
      <pc:chgData name="Isik, S. (Safa)" userId="9996f28b-91ca-49a1-9f25-a7d47d114073" providerId="ADAL" clId="{1EFD454A-0BFA-430C-913D-F7E28DBFD98C}" dt="2020-11-08T15:00:24.723" v="1737"/>
      <pc:docMkLst>
        <pc:docMk/>
      </pc:docMkLst>
      <pc:sldChg chg="addSp modSp mod setBg modClrScheme chgLayout">
        <pc:chgData name="Isik, S. (Safa)" userId="9996f28b-91ca-49a1-9f25-a7d47d114073" providerId="ADAL" clId="{1EFD454A-0BFA-430C-913D-F7E28DBFD98C}" dt="2020-11-03T02:00:10.001" v="33"/>
        <pc:sldMkLst>
          <pc:docMk/>
          <pc:sldMk cId="0" sldId="256"/>
        </pc:sldMkLst>
        <pc:spChg chg="mod">
          <ac:chgData name="Isik, S. (Safa)" userId="9996f28b-91ca-49a1-9f25-a7d47d114073" providerId="ADAL" clId="{1EFD454A-0BFA-430C-913D-F7E28DBFD98C}" dt="2020-11-03T01:58:17.400" v="0" actId="26606"/>
          <ac:spMkLst>
            <pc:docMk/>
            <pc:sldMk cId="0" sldId="256"/>
            <ac:spMk id="2" creationId="{BCE6A1A0-3394-4B2E-AC60-F36B4D959309}"/>
          </ac:spMkLst>
        </pc:spChg>
        <pc:picChg chg="add mod">
          <ac:chgData name="Isik, S. (Safa)" userId="9996f28b-91ca-49a1-9f25-a7d47d114073" providerId="ADAL" clId="{1EFD454A-0BFA-430C-913D-F7E28DBFD98C}" dt="2020-11-03T01:58:21.960" v="1" actId="27614"/>
          <ac:picMkLst>
            <pc:docMk/>
            <pc:sldMk cId="0" sldId="256"/>
            <ac:picMk id="4" creationId="{82A6DA1C-DF44-4117-A51C-A169223B27CA}"/>
          </ac:picMkLst>
        </pc:picChg>
      </pc:sldChg>
      <pc:sldChg chg="addSp delSp modSp mod setBg modClrScheme chgLayout">
        <pc:chgData name="Isik, S. (Safa)" userId="9996f28b-91ca-49a1-9f25-a7d47d114073" providerId="ADAL" clId="{1EFD454A-0BFA-430C-913D-F7E28DBFD98C}" dt="2020-11-03T01:59:21.293" v="14" actId="27297"/>
        <pc:sldMkLst>
          <pc:docMk/>
          <pc:sldMk cId="0" sldId="257"/>
        </pc:sldMkLst>
        <pc:spChg chg="mod">
          <ac:chgData name="Isik, S. (Safa)" userId="9996f28b-91ca-49a1-9f25-a7d47d114073" providerId="ADAL" clId="{1EFD454A-0BFA-430C-913D-F7E28DBFD98C}" dt="2020-11-03T01:59:12.250" v="10" actId="2711"/>
          <ac:spMkLst>
            <pc:docMk/>
            <pc:sldMk cId="0" sldId="257"/>
            <ac:spMk id="2" creationId="{E080C141-B342-4BB6-AB89-CC1C6AEE3227}"/>
          </ac:spMkLst>
        </pc:spChg>
        <pc:graphicFrameChg chg="add del modGraphic">
          <ac:chgData name="Isik, S. (Safa)" userId="9996f28b-91ca-49a1-9f25-a7d47d114073" providerId="ADAL" clId="{1EFD454A-0BFA-430C-913D-F7E28DBFD98C}" dt="2020-11-03T01:58:37.490" v="4" actId="478"/>
          <ac:graphicFrameMkLst>
            <pc:docMk/>
            <pc:sldMk cId="0" sldId="257"/>
            <ac:graphicFrameMk id="5" creationId="{3125E9BB-1930-4808-925C-113C392E890C}"/>
          </ac:graphicFrameMkLst>
        </pc:graphicFrameChg>
        <pc:graphicFrameChg chg="add mod modGraphic">
          <ac:chgData name="Isik, S. (Safa)" userId="9996f28b-91ca-49a1-9f25-a7d47d114073" providerId="ADAL" clId="{1EFD454A-0BFA-430C-913D-F7E28DBFD98C}" dt="2020-11-03T01:59:21.293" v="14" actId="27297"/>
          <ac:graphicFrameMkLst>
            <pc:docMk/>
            <pc:sldMk cId="0" sldId="257"/>
            <ac:graphicFrameMk id="7" creationId="{480AC8BE-DFD5-43DC-8A46-B543388516B6}"/>
          </ac:graphicFrameMkLst>
        </pc:graphicFrameChg>
        <pc:picChg chg="del">
          <ac:chgData name="Isik, S. (Safa)" userId="9996f28b-91ca-49a1-9f25-a7d47d114073" providerId="ADAL" clId="{1EFD454A-0BFA-430C-913D-F7E28DBFD98C}" dt="2020-11-03T01:58:26.740" v="2" actId="478"/>
          <ac:picMkLst>
            <pc:docMk/>
            <pc:sldMk cId="0" sldId="257"/>
            <ac:picMk id="3" creationId="{BEF95ED5-0CB5-4823-939F-72C4CE74ABAE}"/>
          </ac:picMkLst>
        </pc:picChg>
        <pc:picChg chg="add del mod">
          <ac:chgData name="Isik, S. (Safa)" userId="9996f28b-91ca-49a1-9f25-a7d47d114073" providerId="ADAL" clId="{1EFD454A-0BFA-430C-913D-F7E28DBFD98C}" dt="2020-11-03T01:59:04.960" v="7" actId="478"/>
          <ac:picMkLst>
            <pc:docMk/>
            <pc:sldMk cId="0" sldId="257"/>
            <ac:picMk id="1026" creationId="{42535729-5F24-42A1-BA7F-5D31A42A2C3C}"/>
          </ac:picMkLst>
        </pc:picChg>
        <pc:picChg chg="add del">
          <ac:chgData name="Isik, S. (Safa)" userId="9996f28b-91ca-49a1-9f25-a7d47d114073" providerId="ADAL" clId="{1EFD454A-0BFA-430C-913D-F7E28DBFD98C}" dt="2020-11-03T01:59:07.110" v="9" actId="478"/>
          <ac:picMkLst>
            <pc:docMk/>
            <pc:sldMk cId="0" sldId="257"/>
            <ac:picMk id="1028" creationId="{42733D59-0604-4AF8-8F7C-263B9E5349FB}"/>
          </ac:picMkLst>
        </pc:picChg>
      </pc:sldChg>
      <pc:sldChg chg="addSp delSp modSp mod setBg">
        <pc:chgData name="Isik, S. (Safa)" userId="9996f28b-91ca-49a1-9f25-a7d47d114073" providerId="ADAL" clId="{1EFD454A-0BFA-430C-913D-F7E28DBFD98C}" dt="2020-11-03T02:00:24.250" v="35" actId="1076"/>
        <pc:sldMkLst>
          <pc:docMk/>
          <pc:sldMk cId="0" sldId="258"/>
        </pc:sldMkLst>
        <pc:graphicFrameChg chg="add mod modGraphic">
          <ac:chgData name="Isik, S. (Safa)" userId="9996f28b-91ca-49a1-9f25-a7d47d114073" providerId="ADAL" clId="{1EFD454A-0BFA-430C-913D-F7E28DBFD98C}" dt="2020-11-03T02:00:24.250" v="35" actId="1076"/>
          <ac:graphicFrameMkLst>
            <pc:docMk/>
            <pc:sldMk cId="0" sldId="258"/>
            <ac:graphicFrameMk id="5" creationId="{8B962290-B91B-455E-84FC-6EFD1984564B}"/>
          </ac:graphicFrameMkLst>
        </pc:graphicFrameChg>
        <pc:picChg chg="del">
          <ac:chgData name="Isik, S. (Safa)" userId="9996f28b-91ca-49a1-9f25-a7d47d114073" providerId="ADAL" clId="{1EFD454A-0BFA-430C-913D-F7E28DBFD98C}" dt="2020-11-03T01:59:31.951" v="15" actId="478"/>
          <ac:picMkLst>
            <pc:docMk/>
            <pc:sldMk cId="0" sldId="258"/>
            <ac:picMk id="3" creationId="{311CB523-31C6-40CA-87D4-6AB4FB356394}"/>
          </ac:picMkLst>
        </pc:picChg>
      </pc:sldChg>
      <pc:sldChg chg="modSp mod setBg">
        <pc:chgData name="Isik, S. (Safa)" userId="9996f28b-91ca-49a1-9f25-a7d47d114073" providerId="ADAL" clId="{1EFD454A-0BFA-430C-913D-F7E28DBFD98C}" dt="2020-11-03T02:01:36.110" v="41" actId="1440"/>
        <pc:sldMkLst>
          <pc:docMk/>
          <pc:sldMk cId="0" sldId="259"/>
        </pc:sldMkLst>
        <pc:picChg chg="mod">
          <ac:chgData name="Isik, S. (Safa)" userId="9996f28b-91ca-49a1-9f25-a7d47d114073" providerId="ADAL" clId="{1EFD454A-0BFA-430C-913D-F7E28DBFD98C}" dt="2020-11-03T02:01:36.110" v="41" actId="1440"/>
          <ac:picMkLst>
            <pc:docMk/>
            <pc:sldMk cId="0" sldId="259"/>
            <ac:picMk id="2" creationId="{8517E080-7E75-4270-AE25-6D984F09AF85}"/>
          </ac:picMkLst>
        </pc:picChg>
        <pc:cxnChg chg="mod">
          <ac:chgData name="Isik, S. (Safa)" userId="9996f28b-91ca-49a1-9f25-a7d47d114073" providerId="ADAL" clId="{1EFD454A-0BFA-430C-913D-F7E28DBFD98C}" dt="2020-11-03T02:01:02.770" v="37" actId="208"/>
          <ac:cxnSpMkLst>
            <pc:docMk/>
            <pc:sldMk cId="0" sldId="259"/>
            <ac:cxnSpMk id="3" creationId="{885C83A6-3E38-4EEA-A1D7-29FC49234121}"/>
          </ac:cxnSpMkLst>
        </pc:cxnChg>
        <pc:cxnChg chg="mod">
          <ac:chgData name="Isik, S. (Safa)" userId="9996f28b-91ca-49a1-9f25-a7d47d114073" providerId="ADAL" clId="{1EFD454A-0BFA-430C-913D-F7E28DBFD98C}" dt="2020-11-03T02:01:02.770" v="37" actId="208"/>
          <ac:cxnSpMkLst>
            <pc:docMk/>
            <pc:sldMk cId="0" sldId="259"/>
            <ac:cxnSpMk id="5" creationId="{0B4C4B20-987E-46B8-9466-859B4E484CA4}"/>
          </ac:cxnSpMkLst>
        </pc:cxnChg>
        <pc:cxnChg chg="mod">
          <ac:chgData name="Isik, S. (Safa)" userId="9996f28b-91ca-49a1-9f25-a7d47d114073" providerId="ADAL" clId="{1EFD454A-0BFA-430C-913D-F7E28DBFD98C}" dt="2020-11-03T02:01:02.770" v="37" actId="208"/>
          <ac:cxnSpMkLst>
            <pc:docMk/>
            <pc:sldMk cId="0" sldId="259"/>
            <ac:cxnSpMk id="6" creationId="{E1DBC0D1-8E58-40EA-B419-0F0723D60C8C}"/>
          </ac:cxnSpMkLst>
        </pc:cxnChg>
        <pc:cxnChg chg="mod">
          <ac:chgData name="Isik, S. (Safa)" userId="9996f28b-91ca-49a1-9f25-a7d47d114073" providerId="ADAL" clId="{1EFD454A-0BFA-430C-913D-F7E28DBFD98C}" dt="2020-11-03T02:01:02.770" v="37" actId="208"/>
          <ac:cxnSpMkLst>
            <pc:docMk/>
            <pc:sldMk cId="0" sldId="259"/>
            <ac:cxnSpMk id="7" creationId="{4800FFB1-C0AD-435A-AF86-5345B4D12C73}"/>
          </ac:cxnSpMkLst>
        </pc:cxnChg>
      </pc:sldChg>
      <pc:sldChg chg="addSp delSp modSp mod setBg modAnim">
        <pc:chgData name="Isik, S. (Safa)" userId="9996f28b-91ca-49a1-9f25-a7d47d114073" providerId="ADAL" clId="{1EFD454A-0BFA-430C-913D-F7E28DBFD98C}" dt="2020-11-03T02:10:20.363" v="1002"/>
        <pc:sldMkLst>
          <pc:docMk/>
          <pc:sldMk cId="0" sldId="260"/>
        </pc:sldMkLst>
        <pc:picChg chg="add del">
          <ac:chgData name="Isik, S. (Safa)" userId="9996f28b-91ca-49a1-9f25-a7d47d114073" providerId="ADAL" clId="{1EFD454A-0BFA-430C-913D-F7E28DBFD98C}" dt="2020-11-03T02:09:52.182" v="994" actId="478"/>
          <ac:picMkLst>
            <pc:docMk/>
            <pc:sldMk cId="0" sldId="260"/>
            <ac:picMk id="2" creationId="{5C591BC4-5E74-48CB-8DA9-0F160D8E2B16}"/>
          </ac:picMkLst>
        </pc:picChg>
        <pc:picChg chg="add mod">
          <ac:chgData name="Isik, S. (Safa)" userId="9996f28b-91ca-49a1-9f25-a7d47d114073" providerId="ADAL" clId="{1EFD454A-0BFA-430C-913D-F7E28DBFD98C}" dt="2020-11-03T02:10:13.743" v="1001" actId="1076"/>
          <ac:picMkLst>
            <pc:docMk/>
            <pc:sldMk cId="0" sldId="260"/>
            <ac:picMk id="7" creationId="{5E86292B-5290-477B-A2B9-B09D222CFD7B}"/>
          </ac:picMkLst>
        </pc:picChg>
        <pc:picChg chg="add del">
          <ac:chgData name="Isik, S. (Safa)" userId="9996f28b-91ca-49a1-9f25-a7d47d114073" providerId="ADAL" clId="{1EFD454A-0BFA-430C-913D-F7E28DBFD98C}" dt="2020-11-03T02:09:53.842" v="995"/>
          <ac:picMkLst>
            <pc:docMk/>
            <pc:sldMk cId="0" sldId="260"/>
            <ac:picMk id="2050" creationId="{4F52E526-5212-4A4F-A5B7-67B2F08D9370}"/>
          </ac:picMkLst>
        </pc:picChg>
        <pc:picChg chg="add del mod">
          <ac:chgData name="Isik, S. (Safa)" userId="9996f28b-91ca-49a1-9f25-a7d47d114073" providerId="ADAL" clId="{1EFD454A-0BFA-430C-913D-F7E28DBFD98C}" dt="2020-11-03T02:10:05.103" v="998" actId="478"/>
          <ac:picMkLst>
            <pc:docMk/>
            <pc:sldMk cId="0" sldId="260"/>
            <ac:picMk id="2052" creationId="{A738D612-F61B-413C-BBF1-E993A4EAA553}"/>
          </ac:picMkLst>
        </pc:picChg>
      </pc:sldChg>
      <pc:sldChg chg="addSp delSp modSp mod modClrScheme modAnim chgLayout">
        <pc:chgData name="Isik, S. (Safa)" userId="9996f28b-91ca-49a1-9f25-a7d47d114073" providerId="ADAL" clId="{1EFD454A-0BFA-430C-913D-F7E28DBFD98C}" dt="2020-11-08T15:00:24.723" v="1737"/>
        <pc:sldMkLst>
          <pc:docMk/>
          <pc:sldMk cId="2961747497" sldId="261"/>
        </pc:sldMkLst>
        <pc:spChg chg="add mod">
          <ac:chgData name="Isik, S. (Safa)" userId="9996f28b-91ca-49a1-9f25-a7d47d114073" providerId="ADAL" clId="{1EFD454A-0BFA-430C-913D-F7E28DBFD98C}" dt="2020-11-03T02:12:01.863" v="1024" actId="1076"/>
          <ac:spMkLst>
            <pc:docMk/>
            <pc:sldMk cId="2961747497" sldId="261"/>
            <ac:spMk id="2" creationId="{E9FC9E55-D05B-4530-8DE5-06D5B4931A19}"/>
          </ac:spMkLst>
        </pc:spChg>
        <pc:spChg chg="add mod ord">
          <ac:chgData name="Isik, S. (Safa)" userId="9996f28b-91ca-49a1-9f25-a7d47d114073" providerId="ADAL" clId="{1EFD454A-0BFA-430C-913D-F7E28DBFD98C}" dt="2020-11-03T02:12:01.863" v="1024" actId="1076"/>
          <ac:spMkLst>
            <pc:docMk/>
            <pc:sldMk cId="2961747497" sldId="261"/>
            <ac:spMk id="3" creationId="{5366AED6-2172-4BD5-A892-14B09140DB2E}"/>
          </ac:spMkLst>
        </pc:spChg>
        <pc:picChg chg="add mod">
          <ac:chgData name="Isik, S. (Safa)" userId="9996f28b-91ca-49a1-9f25-a7d47d114073" providerId="ADAL" clId="{1EFD454A-0BFA-430C-913D-F7E28DBFD98C}" dt="2020-11-03T02:11:37.983" v="1015" actId="26606"/>
          <ac:picMkLst>
            <pc:docMk/>
            <pc:sldMk cId="2961747497" sldId="261"/>
            <ac:picMk id="5" creationId="{D51DE6DB-CE4E-4531-9765-B8D1995B5208}"/>
          </ac:picMkLst>
        </pc:picChg>
        <pc:picChg chg="add del mod">
          <ac:chgData name="Isik, S. (Safa)" userId="9996f28b-91ca-49a1-9f25-a7d47d114073" providerId="ADAL" clId="{1EFD454A-0BFA-430C-913D-F7E28DBFD98C}" dt="2020-11-03T02:11:31.092" v="1011" actId="478"/>
          <ac:picMkLst>
            <pc:docMk/>
            <pc:sldMk cId="2961747497" sldId="261"/>
            <ac:picMk id="3074" creationId="{0C0A44E7-6051-4FF8-BF40-E5DC0679D4F8}"/>
          </ac:picMkLst>
        </pc:picChg>
      </pc:sldChg>
      <pc:sldChg chg="addSp modSp new mod modClrScheme modAnim chgLayout">
        <pc:chgData name="Isik, S. (Safa)" userId="9996f28b-91ca-49a1-9f25-a7d47d114073" providerId="ADAL" clId="{1EFD454A-0BFA-430C-913D-F7E28DBFD98C}" dt="2020-11-08T15:00:21.523" v="1736"/>
        <pc:sldMkLst>
          <pc:docMk/>
          <pc:sldMk cId="2728276396" sldId="262"/>
        </pc:sldMkLst>
        <pc:spChg chg="add mod">
          <ac:chgData name="Isik, S. (Safa)" userId="9996f28b-91ca-49a1-9f25-a7d47d114073" providerId="ADAL" clId="{1EFD454A-0BFA-430C-913D-F7E28DBFD98C}" dt="2020-11-03T02:15:40.523" v="1246" actId="2711"/>
          <ac:spMkLst>
            <pc:docMk/>
            <pc:sldMk cId="2728276396" sldId="262"/>
            <ac:spMk id="2" creationId="{7359580F-3421-48FA-A616-77E1C709306E}"/>
          </ac:spMkLst>
        </pc:spChg>
        <pc:spChg chg="add mod">
          <ac:chgData name="Isik, S. (Safa)" userId="9996f28b-91ca-49a1-9f25-a7d47d114073" providerId="ADAL" clId="{1EFD454A-0BFA-430C-913D-F7E28DBFD98C}" dt="2020-11-03T02:15:32.183" v="1240" actId="26606"/>
          <ac:spMkLst>
            <pc:docMk/>
            <pc:sldMk cId="2728276396" sldId="262"/>
            <ac:spMk id="3" creationId="{2F1D85FE-F9D6-4355-AEFF-3F18C3287214}"/>
          </ac:spMkLst>
        </pc:spChg>
        <pc:picChg chg="add mod ord">
          <ac:chgData name="Isik, S. (Safa)" userId="9996f28b-91ca-49a1-9f25-a7d47d114073" providerId="ADAL" clId="{1EFD454A-0BFA-430C-913D-F7E28DBFD98C}" dt="2020-11-03T02:15:34.317" v="1242" actId="27614"/>
          <ac:picMkLst>
            <pc:docMk/>
            <pc:sldMk cId="2728276396" sldId="262"/>
            <ac:picMk id="4098" creationId="{97932447-40A2-4D1B-916E-60DCD5947206}"/>
          </ac:picMkLst>
        </pc:picChg>
      </pc:sldChg>
      <pc:sldChg chg="addSp delSp modSp new mod modTransition modClrScheme chgLayout">
        <pc:chgData name="Isik, S. (Safa)" userId="9996f28b-91ca-49a1-9f25-a7d47d114073" providerId="ADAL" clId="{1EFD454A-0BFA-430C-913D-F7E28DBFD98C}" dt="2020-11-03T05:40:14.395" v="1323"/>
        <pc:sldMkLst>
          <pc:docMk/>
          <pc:sldMk cId="1606558499" sldId="263"/>
        </pc:sldMkLst>
        <pc:spChg chg="mod">
          <ac:chgData name="Isik, S. (Safa)" userId="9996f28b-91ca-49a1-9f25-a7d47d114073" providerId="ADAL" clId="{1EFD454A-0BFA-430C-913D-F7E28DBFD98C}" dt="2020-11-03T02:17:12.042" v="1279" actId="1076"/>
          <ac:spMkLst>
            <pc:docMk/>
            <pc:sldMk cId="1606558499" sldId="263"/>
            <ac:spMk id="2" creationId="{98474094-EBB7-4C96-8FFB-44E39E6A5FEF}"/>
          </ac:spMkLst>
        </pc:spChg>
        <pc:spChg chg="del mod">
          <ac:chgData name="Isik, S. (Safa)" userId="9996f28b-91ca-49a1-9f25-a7d47d114073" providerId="ADAL" clId="{1EFD454A-0BFA-430C-913D-F7E28DBFD98C}" dt="2020-11-03T02:16:12.373" v="1272" actId="478"/>
          <ac:spMkLst>
            <pc:docMk/>
            <pc:sldMk cId="1606558499" sldId="263"/>
            <ac:spMk id="3" creationId="{89C9DAE1-8169-47BC-B4E6-E7DC37AD6B3F}"/>
          </ac:spMkLst>
        </pc:spChg>
        <pc:graphicFrameChg chg="add mod modGraphic">
          <ac:chgData name="Isik, S. (Safa)" userId="9996f28b-91ca-49a1-9f25-a7d47d114073" providerId="ADAL" clId="{1EFD454A-0BFA-430C-913D-F7E28DBFD98C}" dt="2020-11-03T02:19:19.887" v="1316" actId="1440"/>
          <ac:graphicFrameMkLst>
            <pc:docMk/>
            <pc:sldMk cId="1606558499" sldId="263"/>
            <ac:graphicFrameMk id="5" creationId="{671B5D3A-1387-4C3F-8045-4E5CB45A2738}"/>
          </ac:graphicFrameMkLst>
        </pc:graphicFrameChg>
        <pc:graphicFrameChg chg="add mod modGraphic">
          <ac:chgData name="Isik, S. (Safa)" userId="9996f28b-91ca-49a1-9f25-a7d47d114073" providerId="ADAL" clId="{1EFD454A-0BFA-430C-913D-F7E28DBFD98C}" dt="2020-11-03T02:19:19.887" v="1316" actId="1440"/>
          <ac:graphicFrameMkLst>
            <pc:docMk/>
            <pc:sldMk cId="1606558499" sldId="263"/>
            <ac:graphicFrameMk id="7" creationId="{305EB8D3-AE62-4054-BDD2-BAEFE4DC0CE8}"/>
          </ac:graphicFrameMkLst>
        </pc:graphicFrameChg>
        <pc:graphicFrameChg chg="add mod modGraphic">
          <ac:chgData name="Isik, S. (Safa)" userId="9996f28b-91ca-49a1-9f25-a7d47d114073" providerId="ADAL" clId="{1EFD454A-0BFA-430C-913D-F7E28DBFD98C}" dt="2020-11-03T02:19:19.887" v="1316" actId="1440"/>
          <ac:graphicFrameMkLst>
            <pc:docMk/>
            <pc:sldMk cId="1606558499" sldId="263"/>
            <ac:graphicFrameMk id="9" creationId="{27DA3F6F-DBB8-405A-AFCD-15AA2F4DE51D}"/>
          </ac:graphicFrameMkLst>
        </pc:graphicFrameChg>
        <pc:graphicFrameChg chg="add mod modGraphic">
          <ac:chgData name="Isik, S. (Safa)" userId="9996f28b-91ca-49a1-9f25-a7d47d114073" providerId="ADAL" clId="{1EFD454A-0BFA-430C-913D-F7E28DBFD98C}" dt="2020-11-03T02:19:19.887" v="1316" actId="1440"/>
          <ac:graphicFrameMkLst>
            <pc:docMk/>
            <pc:sldMk cId="1606558499" sldId="263"/>
            <ac:graphicFrameMk id="11" creationId="{64A86F15-01AD-445B-A652-D9BDF09EFBC0}"/>
          </ac:graphicFrameMkLst>
        </pc:graphicFrameChg>
        <pc:graphicFrameChg chg="add mod modGraphic">
          <ac:chgData name="Isik, S. (Safa)" userId="9996f28b-91ca-49a1-9f25-a7d47d114073" providerId="ADAL" clId="{1EFD454A-0BFA-430C-913D-F7E28DBFD98C}" dt="2020-11-03T02:19:19.887" v="1316" actId="1440"/>
          <ac:graphicFrameMkLst>
            <pc:docMk/>
            <pc:sldMk cId="1606558499" sldId="263"/>
            <ac:graphicFrameMk id="13" creationId="{7FC4AD83-3412-4FAA-8A6A-A6B5137D52D0}"/>
          </ac:graphicFrameMkLst>
        </pc:graphicFrameChg>
        <pc:graphicFrameChg chg="add mod modGraphic">
          <ac:chgData name="Isik, S. (Safa)" userId="9996f28b-91ca-49a1-9f25-a7d47d114073" providerId="ADAL" clId="{1EFD454A-0BFA-430C-913D-F7E28DBFD98C}" dt="2020-11-03T02:19:19.887" v="1316" actId="1440"/>
          <ac:graphicFrameMkLst>
            <pc:docMk/>
            <pc:sldMk cId="1606558499" sldId="263"/>
            <ac:graphicFrameMk id="15" creationId="{5239EA23-47E9-46EA-9B32-5EB8F0DB562D}"/>
          </ac:graphicFrameMkLst>
        </pc:graphicFrameChg>
      </pc:sldChg>
      <pc:sldChg chg="addSp delSp modSp new mod modTransition modClrScheme modAnim chgLayout">
        <pc:chgData name="Isik, S. (Safa)" userId="9996f28b-91ca-49a1-9f25-a7d47d114073" providerId="ADAL" clId="{1EFD454A-0BFA-430C-913D-F7E28DBFD98C}" dt="2020-11-08T15:00:19.297" v="1735"/>
        <pc:sldMkLst>
          <pc:docMk/>
          <pc:sldMk cId="2044584634" sldId="264"/>
        </pc:sldMkLst>
        <pc:spChg chg="mod">
          <ac:chgData name="Isik, S. (Safa)" userId="9996f28b-91ca-49a1-9f25-a7d47d114073" providerId="ADAL" clId="{1EFD454A-0BFA-430C-913D-F7E28DBFD98C}" dt="2020-11-08T14:59:02.327" v="1591" actId="26606"/>
          <ac:spMkLst>
            <pc:docMk/>
            <pc:sldMk cId="2044584634" sldId="264"/>
            <ac:spMk id="2" creationId="{5CB429C9-C092-4628-9086-2BB47BE5ABF0}"/>
          </ac:spMkLst>
        </pc:spChg>
        <pc:spChg chg="add mod ord">
          <ac:chgData name="Isik, S. (Safa)" userId="9996f28b-91ca-49a1-9f25-a7d47d114073" providerId="ADAL" clId="{1EFD454A-0BFA-430C-913D-F7E28DBFD98C}" dt="2020-11-08T15:00:04.196" v="1732" actId="20577"/>
          <ac:spMkLst>
            <pc:docMk/>
            <pc:sldMk cId="2044584634" sldId="264"/>
            <ac:spMk id="3" creationId="{4D25C1EF-8101-407F-8233-EBF945EA053A}"/>
          </ac:spMkLst>
        </pc:spChg>
        <pc:spChg chg="del">
          <ac:chgData name="Isik, S. (Safa)" userId="9996f28b-91ca-49a1-9f25-a7d47d114073" providerId="ADAL" clId="{1EFD454A-0BFA-430C-913D-F7E28DBFD98C}" dt="2020-11-03T05:43:10.136" v="1354" actId="478"/>
          <ac:spMkLst>
            <pc:docMk/>
            <pc:sldMk cId="2044584634" sldId="264"/>
            <ac:spMk id="3" creationId="{B6A27693-D5FD-44D7-A252-1ED147862D7D}"/>
          </ac:spMkLst>
        </pc:spChg>
        <pc:spChg chg="del">
          <ac:chgData name="Isik, S. (Safa)" userId="9996f28b-91ca-49a1-9f25-a7d47d114073" providerId="ADAL" clId="{1EFD454A-0BFA-430C-913D-F7E28DBFD98C}" dt="2020-11-03T05:43:06.730" v="1353" actId="478"/>
          <ac:spMkLst>
            <pc:docMk/>
            <pc:sldMk cId="2044584634" sldId="264"/>
            <ac:spMk id="4" creationId="{01255788-B686-4FD9-82C8-DE00E543FE6D}"/>
          </ac:spMkLst>
        </pc:spChg>
        <pc:spChg chg="add del mod">
          <ac:chgData name="Isik, S. (Safa)" userId="9996f28b-91ca-49a1-9f25-a7d47d114073" providerId="ADAL" clId="{1EFD454A-0BFA-430C-913D-F7E28DBFD98C}" dt="2020-11-03T06:06:55.595" v="1359"/>
          <ac:spMkLst>
            <pc:docMk/>
            <pc:sldMk cId="2044584634" sldId="264"/>
            <ac:spMk id="5" creationId="{9B114C84-2BDE-4A28-AC6C-B3255D9C95AD}"/>
          </ac:spMkLst>
        </pc:spChg>
        <pc:picChg chg="add mod">
          <ac:chgData name="Isik, S. (Safa)" userId="9996f28b-91ca-49a1-9f25-a7d47d114073" providerId="ADAL" clId="{1EFD454A-0BFA-430C-913D-F7E28DBFD98C}" dt="2020-11-08T14:59:05.097" v="1592" actId="27614"/>
          <ac:picMkLst>
            <pc:docMk/>
            <pc:sldMk cId="2044584634" sldId="264"/>
            <ac:picMk id="5" creationId="{2646E65A-A929-4C05-B35B-8113B42FBF02}"/>
          </ac:picMkLst>
        </pc:picChg>
      </pc:sldChg>
      <pc:sldMasterChg chg="setBg modSldLayout">
        <pc:chgData name="Isik, S. (Safa)" userId="9996f28b-91ca-49a1-9f25-a7d47d114073" providerId="ADAL" clId="{1EFD454A-0BFA-430C-913D-F7E28DBFD98C}" dt="2020-11-03T02:02:50.200" v="53"/>
        <pc:sldMasterMkLst>
          <pc:docMk/>
          <pc:sldMasterMk cId="2910969814" sldId="2147483666"/>
        </pc:sldMasterMkLst>
        <pc:sldLayoutChg chg="setBg">
          <pc:chgData name="Isik, S. (Safa)" userId="9996f28b-91ca-49a1-9f25-a7d47d114073" providerId="ADAL" clId="{1EFD454A-0BFA-430C-913D-F7E28DBFD98C}" dt="2020-11-03T02:02:50.200" v="53"/>
          <pc:sldLayoutMkLst>
            <pc:docMk/>
            <pc:sldMasterMk cId="2910969814" sldId="2147483666"/>
            <pc:sldLayoutMk cId="3280323997" sldId="2147483667"/>
          </pc:sldLayoutMkLst>
        </pc:sldLayoutChg>
        <pc:sldLayoutChg chg="setBg">
          <pc:chgData name="Isik, S. (Safa)" userId="9996f28b-91ca-49a1-9f25-a7d47d114073" providerId="ADAL" clId="{1EFD454A-0BFA-430C-913D-F7E28DBFD98C}" dt="2020-11-03T02:02:50.200" v="53"/>
          <pc:sldLayoutMkLst>
            <pc:docMk/>
            <pc:sldMasterMk cId="2910969814" sldId="2147483666"/>
            <pc:sldLayoutMk cId="3397386290" sldId="2147483668"/>
          </pc:sldLayoutMkLst>
        </pc:sldLayoutChg>
        <pc:sldLayoutChg chg="setBg">
          <pc:chgData name="Isik, S. (Safa)" userId="9996f28b-91ca-49a1-9f25-a7d47d114073" providerId="ADAL" clId="{1EFD454A-0BFA-430C-913D-F7E28DBFD98C}" dt="2020-11-03T02:02:50.200" v="53"/>
          <pc:sldLayoutMkLst>
            <pc:docMk/>
            <pc:sldMasterMk cId="2910969814" sldId="2147483666"/>
            <pc:sldLayoutMk cId="1796675477" sldId="2147483669"/>
          </pc:sldLayoutMkLst>
        </pc:sldLayoutChg>
        <pc:sldLayoutChg chg="setBg">
          <pc:chgData name="Isik, S. (Safa)" userId="9996f28b-91ca-49a1-9f25-a7d47d114073" providerId="ADAL" clId="{1EFD454A-0BFA-430C-913D-F7E28DBFD98C}" dt="2020-11-03T02:02:50.200" v="53"/>
          <pc:sldLayoutMkLst>
            <pc:docMk/>
            <pc:sldMasterMk cId="2910969814" sldId="2147483666"/>
            <pc:sldLayoutMk cId="1933857360" sldId="2147483670"/>
          </pc:sldLayoutMkLst>
        </pc:sldLayoutChg>
        <pc:sldLayoutChg chg="setBg">
          <pc:chgData name="Isik, S. (Safa)" userId="9996f28b-91ca-49a1-9f25-a7d47d114073" providerId="ADAL" clId="{1EFD454A-0BFA-430C-913D-F7E28DBFD98C}" dt="2020-11-03T02:02:50.200" v="53"/>
          <pc:sldLayoutMkLst>
            <pc:docMk/>
            <pc:sldMasterMk cId="2910969814" sldId="2147483666"/>
            <pc:sldLayoutMk cId="2715618483" sldId="2147483671"/>
          </pc:sldLayoutMkLst>
        </pc:sldLayoutChg>
        <pc:sldLayoutChg chg="setBg">
          <pc:chgData name="Isik, S. (Safa)" userId="9996f28b-91ca-49a1-9f25-a7d47d114073" providerId="ADAL" clId="{1EFD454A-0BFA-430C-913D-F7E28DBFD98C}" dt="2020-11-03T02:02:50.200" v="53"/>
          <pc:sldLayoutMkLst>
            <pc:docMk/>
            <pc:sldMasterMk cId="2910969814" sldId="2147483666"/>
            <pc:sldLayoutMk cId="3029433687" sldId="2147483672"/>
          </pc:sldLayoutMkLst>
        </pc:sldLayoutChg>
        <pc:sldLayoutChg chg="setBg">
          <pc:chgData name="Isik, S. (Safa)" userId="9996f28b-91ca-49a1-9f25-a7d47d114073" providerId="ADAL" clId="{1EFD454A-0BFA-430C-913D-F7E28DBFD98C}" dt="2020-11-03T02:02:50.200" v="53"/>
          <pc:sldLayoutMkLst>
            <pc:docMk/>
            <pc:sldMasterMk cId="2910969814" sldId="2147483666"/>
            <pc:sldLayoutMk cId="1121801788" sldId="2147483673"/>
          </pc:sldLayoutMkLst>
        </pc:sldLayoutChg>
        <pc:sldLayoutChg chg="setBg">
          <pc:chgData name="Isik, S. (Safa)" userId="9996f28b-91ca-49a1-9f25-a7d47d114073" providerId="ADAL" clId="{1EFD454A-0BFA-430C-913D-F7E28DBFD98C}" dt="2020-11-03T02:02:50.200" v="53"/>
          <pc:sldLayoutMkLst>
            <pc:docMk/>
            <pc:sldMasterMk cId="2910969814" sldId="2147483666"/>
            <pc:sldLayoutMk cId="3536662940" sldId="2147483674"/>
          </pc:sldLayoutMkLst>
        </pc:sldLayoutChg>
        <pc:sldLayoutChg chg="setBg">
          <pc:chgData name="Isik, S. (Safa)" userId="9996f28b-91ca-49a1-9f25-a7d47d114073" providerId="ADAL" clId="{1EFD454A-0BFA-430C-913D-F7E28DBFD98C}" dt="2020-11-03T02:02:50.200" v="53"/>
          <pc:sldLayoutMkLst>
            <pc:docMk/>
            <pc:sldMasterMk cId="2910969814" sldId="2147483666"/>
            <pc:sldLayoutMk cId="404240329" sldId="2147483675"/>
          </pc:sldLayoutMkLst>
        </pc:sldLayoutChg>
        <pc:sldLayoutChg chg="setBg">
          <pc:chgData name="Isik, S. (Safa)" userId="9996f28b-91ca-49a1-9f25-a7d47d114073" providerId="ADAL" clId="{1EFD454A-0BFA-430C-913D-F7E28DBFD98C}" dt="2020-11-03T02:02:50.200" v="53"/>
          <pc:sldLayoutMkLst>
            <pc:docMk/>
            <pc:sldMasterMk cId="2910969814" sldId="2147483666"/>
            <pc:sldLayoutMk cId="3127234871" sldId="2147483676"/>
          </pc:sldLayoutMkLst>
        </pc:sldLayoutChg>
        <pc:sldLayoutChg chg="setBg">
          <pc:chgData name="Isik, S. (Safa)" userId="9996f28b-91ca-49a1-9f25-a7d47d114073" providerId="ADAL" clId="{1EFD454A-0BFA-430C-913D-F7E28DBFD98C}" dt="2020-11-03T02:02:50.200" v="53"/>
          <pc:sldLayoutMkLst>
            <pc:docMk/>
            <pc:sldMasterMk cId="2910969814" sldId="2147483666"/>
            <pc:sldLayoutMk cId="2739712920"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70FCE-AC75-46D9-AD3F-4E55ED979103}" type="datetimeFigureOut">
              <a:rPr lang="nl-NL" smtClean="0"/>
              <a:t>8-11-2020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4FD25-A911-4A91-80FA-F391C0AA7B70}" type="slidenum">
              <a:rPr lang="nl-NL" smtClean="0"/>
              <a:t>‹nr.›</a:t>
            </a:fld>
            <a:endParaRPr lang="nl-NL"/>
          </a:p>
        </p:txBody>
      </p:sp>
    </p:spTree>
    <p:extLst>
      <p:ext uri="{BB962C8B-B14F-4D97-AF65-F5344CB8AC3E}">
        <p14:creationId xmlns:p14="http://schemas.microsoft.com/office/powerpoint/2010/main" val="3374100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F14FD25-A911-4A91-80FA-F391C0AA7B70}" type="slidenum">
              <a:rPr lang="nl-NL" smtClean="0"/>
              <a:t>2</a:t>
            </a:fld>
            <a:endParaRPr lang="nl-NL"/>
          </a:p>
        </p:txBody>
      </p:sp>
    </p:spTree>
    <p:extLst>
      <p:ext uri="{BB962C8B-B14F-4D97-AF65-F5344CB8AC3E}">
        <p14:creationId xmlns:p14="http://schemas.microsoft.com/office/powerpoint/2010/main" val="4950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nl-NL"/>
              <a:t>Klik om stijl te bewerken</a:t>
            </a:r>
            <a:endParaRPr lang="en-US" dirty="0"/>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pPr lvl="0"/>
            <a:fld id="{96B7F26F-52CA-43E0-8EEC-2A95AA0EEA53}" type="datetime1">
              <a:rPr lang="en-US" smtClean="0"/>
              <a:pPr lvl="0"/>
              <a:t>11/8/2020</a:t>
            </a:fld>
            <a:endParaRPr lang="en-US"/>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pPr lvl="0"/>
            <a:fld id="{31D4293F-750F-4787-BE7F-1BB61139FBD1}" type="slidenum">
              <a:rPr lang="en-US" smtClean="0"/>
              <a:t>‹nr.›</a:t>
            </a:fld>
            <a:endParaRPr lang="en-US"/>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8032399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nl-NL"/>
              <a:t>Klik om stijl te bewerken</a:t>
            </a:r>
            <a:endParaRPr lang="en-US" dirty="0"/>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pPr lvl="0"/>
            <a:fld id="{6E4DE2F8-9484-4E87-886C-BEE1BBB0EB17}" type="datetime1">
              <a:rPr lang="en-US" smtClean="0"/>
              <a:pPr lvl="0"/>
              <a:t>11/8/2020</a:t>
            </a:fld>
            <a:endParaRPr lang="en-US"/>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pPr lvl="0"/>
            <a:fld id="{CB7B3C8D-5842-4515-AD9F-349E67C46F63}" type="slidenum">
              <a:rPr lang="en-US" smtClean="0"/>
              <a:t>‹nr.›</a:t>
            </a:fld>
            <a:endParaRPr lang="en-US"/>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2723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pPr lvl="0"/>
            <a:fld id="{2D2E0097-CB1D-4569-B5C8-783609599FAD}" type="datetime1">
              <a:rPr lang="en-US" smtClean="0"/>
              <a:pPr lvl="0"/>
              <a:t>11/8/2020</a:t>
            </a:fld>
            <a:endParaRPr lang="en-US"/>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pPr lvl="0"/>
            <a:fld id="{1BEF3827-2FE3-4BBA-BFCB-EE7E220C447A}" type="slidenum">
              <a:rPr lang="en-US" smtClean="0"/>
              <a:t>‹nr.›</a:t>
            </a:fld>
            <a:endParaRPr lang="en-US"/>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3971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nl-NL"/>
              <a:t>Klik om stijl te bewerken</a:t>
            </a:r>
            <a:endParaRPr lang="en-US" dirty="0"/>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pPr lvl="0"/>
            <a:fld id="{0E40C1AD-F13F-4E3E-8556-ED385B54DF97}" type="datetime1">
              <a:rPr lang="en-US" smtClean="0"/>
              <a:pPr lvl="0"/>
              <a:t>11/8/2020</a:t>
            </a:fld>
            <a:endParaRPr lang="en-US"/>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pPr lvl="0"/>
            <a:fld id="{0AF9BEFF-15CC-405D-A9CA-2AEF295F73E3}" type="slidenum">
              <a:rPr lang="en-US" smtClean="0"/>
              <a:t>‹nr.›</a:t>
            </a:fld>
            <a:endParaRPr lang="en-US"/>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9738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pPr lvl="0"/>
            <a:fld id="{7914D65D-2B3C-4F77-8D67-B06429E8A0B4}" type="datetime1">
              <a:rPr lang="en-US" smtClean="0"/>
              <a:pPr lvl="0"/>
              <a:t>11/8/2020</a:t>
            </a:fld>
            <a:endParaRPr lang="en-US"/>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pPr lvl="0"/>
            <a:fld id="{BFADFC35-5BB1-4182-91B4-9013CD1A79B7}" type="slidenum">
              <a:rPr lang="en-US" smtClean="0"/>
              <a:t>‹nr.›</a:t>
            </a:fld>
            <a:endParaRPr lang="en-US"/>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9667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nl-NL"/>
              <a:t>Klik om stijl te bewerken</a:t>
            </a:r>
            <a:endParaRPr lang="en-US" dirty="0"/>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pPr lvl="0"/>
            <a:fld id="{CCFFCEBC-F72D-4990-9A99-9A54D515A787}" type="datetime1">
              <a:rPr lang="en-US" smtClean="0"/>
              <a:pPr lvl="0"/>
              <a:t>11/8/2020</a:t>
            </a:fld>
            <a:endParaRPr lang="en-US"/>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pPr lvl="0"/>
            <a:fld id="{697B0C02-F9D7-4AFC-B120-C4E0162CC212}" type="slidenum">
              <a:rPr lang="en-US" smtClean="0"/>
              <a:t>‹nr.›</a:t>
            </a:fld>
            <a:endParaRPr lang="en-US"/>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3385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pPr lvl="0"/>
            <a:fld id="{0F811317-9A02-4C21-8D70-D9A8695137E5}" type="datetime1">
              <a:rPr lang="en-US" smtClean="0"/>
              <a:pPr lvl="0"/>
              <a:t>11/8/2020</a:t>
            </a:fld>
            <a:endParaRPr lang="en-US"/>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pPr lvl="0"/>
            <a:fld id="{8EB46E56-5A20-4433-9938-FD835CB834AC}" type="slidenum">
              <a:rPr lang="en-US" smtClean="0"/>
              <a:t>‹nr.›</a:t>
            </a:fld>
            <a:endParaRPr lang="en-US"/>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1561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nl-NL"/>
              <a:t>Klik om stijl te bewerken</a:t>
            </a:r>
            <a:endParaRPr lang="en-US" dirty="0"/>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pPr lvl="0"/>
            <a:fld id="{38D96858-383F-48F9-B720-D7EAF545E74D}" type="datetime1">
              <a:rPr lang="en-US" smtClean="0"/>
              <a:pPr lvl="0"/>
              <a:t>11/8/2020</a:t>
            </a:fld>
            <a:endParaRPr lang="en-US"/>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pPr lvl="0"/>
            <a:fld id="{275B0EA7-FAEE-4D29-997F-D9BD5D01D7CE}" type="slidenum">
              <a:rPr lang="en-US" smtClean="0"/>
              <a:t>‹nr.›</a:t>
            </a:fld>
            <a:endParaRPr lang="en-US"/>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2943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pPr lvl="0"/>
            <a:fld id="{942F9766-9AEE-4A10-AE33-9CE3D5B64A26}" type="datetime1">
              <a:rPr lang="en-US" smtClean="0"/>
              <a:pPr lvl="0"/>
              <a:t>11/8/2020</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pPr lvl="0"/>
            <a:fld id="{6107739B-0ED2-47D5-A967-B90DD46632ED}" type="slidenum">
              <a:rPr lang="en-US" smtClean="0"/>
              <a:t>‹nr.›</a:t>
            </a:fld>
            <a:endParaRPr lang="en-US"/>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2180178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pPr lvl="0"/>
            <a:fld id="{A70B6AF8-C4E2-482F-9BA5-49F20484EADA}" type="datetime1">
              <a:rPr lang="en-US" smtClean="0"/>
              <a:pPr lvl="0"/>
              <a:t>11/8/2020</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pPr lvl="0"/>
            <a:fld id="{25B863BC-69BC-4422-8AB8-920E83044102}" type="slidenum">
              <a:rPr lang="en-US" smtClean="0"/>
              <a:t>‹nr.›</a:t>
            </a:fld>
            <a:endParaRPr lang="en-US"/>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36662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pPr lvl="0"/>
            <a:fld id="{F25290A9-5B72-4F24-884C-39915EBDFC44}" type="datetime1">
              <a:rPr lang="en-US" smtClean="0"/>
              <a:pPr lvl="0"/>
              <a:t>11/8/2020</a:t>
            </a:fld>
            <a:endParaRPr lang="en-US"/>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pPr lvl="0"/>
            <a:fld id="{792C6133-0782-4858-9942-7674984E1164}" type="slidenum">
              <a:rPr lang="en-US" smtClean="0"/>
              <a:t>‹nr.›</a:t>
            </a:fld>
            <a:endParaRPr lang="en-US"/>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424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rgbClr val="92D05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pPr lvl="0"/>
            <a:fld id="{A0AD8B37-C1ED-439A-B0F8-C65D42ADAA70}" type="datetime1">
              <a:rPr lang="en-US" smtClean="0"/>
              <a:pPr lvl="0"/>
              <a:t>11/8/2020</a:t>
            </a:fld>
            <a:endParaRPr lang="en-US"/>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pPr lvl="0"/>
            <a:endParaRPr lang="en-US"/>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pPr lvl="0"/>
            <a:fld id="{5787387E-4D62-412D-8151-34953ADF361F}" type="slidenum">
              <a:rPr lang="en-US" smtClean="0"/>
              <a:t>‹nr.›</a:t>
            </a:fld>
            <a:endParaRPr lang="en-US"/>
          </a:p>
        </p:txBody>
      </p:sp>
    </p:spTree>
    <p:extLst>
      <p:ext uri="{BB962C8B-B14F-4D97-AF65-F5344CB8AC3E}">
        <p14:creationId xmlns:p14="http://schemas.microsoft.com/office/powerpoint/2010/main" val="291096981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6A1A0-3394-4B2E-AC60-F36B4D959309}"/>
              </a:ext>
            </a:extLst>
          </p:cNvPr>
          <p:cNvSpPr txBox="1">
            <a:spLocks noGrp="1"/>
          </p:cNvSpPr>
          <p:nvPr>
            <p:ph type="title"/>
          </p:nvPr>
        </p:nvSpPr>
        <p:spPr>
          <a:xfrm>
            <a:off x="838200" y="365125"/>
            <a:ext cx="10515600" cy="1325563"/>
          </a:xfrm>
        </p:spPr>
        <p:txBody>
          <a:bodyPr anchor="ctr">
            <a:normAutofit/>
          </a:bodyPr>
          <a:lstStyle/>
          <a:p>
            <a:pPr lvl="0"/>
            <a:r>
              <a:rPr lang="en-US" dirty="0"/>
              <a:t>Deadline 2 </a:t>
            </a:r>
            <a:r>
              <a:rPr lang="en-US" dirty="0" err="1"/>
              <a:t>Veldonderzoek</a:t>
            </a:r>
            <a:br>
              <a:rPr lang="en-US" dirty="0"/>
            </a:br>
            <a:r>
              <a:rPr lang="en-US" dirty="0"/>
              <a:t>By: Safa Isik</a:t>
            </a:r>
            <a:endParaRPr lang="nl-NL" dirty="0"/>
          </a:p>
        </p:txBody>
      </p:sp>
      <p:pic>
        <p:nvPicPr>
          <p:cNvPr id="4" name="Picture 3" descr="Afbeelding met object, binnen, horloge, zitten&#10;&#10;Automatisch gegenereerde beschrijving">
            <a:extLst>
              <a:ext uri="{FF2B5EF4-FFF2-40B4-BE49-F238E27FC236}">
                <a16:creationId xmlns:a16="http://schemas.microsoft.com/office/drawing/2014/main" id="{82A6DA1C-DF44-4117-A51C-A169223B27CA}"/>
              </a:ext>
            </a:extLst>
          </p:cNvPr>
          <p:cNvPicPr>
            <a:picLocks noChangeAspect="1"/>
          </p:cNvPicPr>
          <p:nvPr/>
        </p:nvPicPr>
        <p:blipFill rotWithShape="1">
          <a:blip r:embed="rId2"/>
          <a:srcRect t="31624" b="6383"/>
          <a:stretch/>
        </p:blipFill>
        <p:spPr>
          <a:xfrm>
            <a:off x="838200" y="1825625"/>
            <a:ext cx="10515600" cy="435133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74094-EBB7-4C96-8FFB-44E39E6A5FEF}"/>
              </a:ext>
            </a:extLst>
          </p:cNvPr>
          <p:cNvSpPr>
            <a:spLocks noGrp="1"/>
          </p:cNvSpPr>
          <p:nvPr>
            <p:ph type="title"/>
          </p:nvPr>
        </p:nvSpPr>
        <p:spPr>
          <a:xfrm>
            <a:off x="838200" y="107425"/>
            <a:ext cx="10515600" cy="1325563"/>
          </a:xfrm>
        </p:spPr>
        <p:txBody>
          <a:bodyPr anchor="ctr">
            <a:normAutofit/>
          </a:bodyPr>
          <a:lstStyle/>
          <a:p>
            <a:pPr algn="ctr"/>
            <a:r>
              <a:rPr lang="nl-NL" dirty="0">
                <a:latin typeface="Aharoni" panose="02010803020104030203" pitchFamily="2" charset="-79"/>
                <a:cs typeface="Aharoni" panose="02010803020104030203" pitchFamily="2" charset="-79"/>
              </a:rPr>
              <a:t>Inhoudsopgave </a:t>
            </a:r>
          </a:p>
        </p:txBody>
      </p:sp>
      <mc:AlternateContent xmlns:mc="http://schemas.openxmlformats.org/markup-compatibility/2006" xmlns:pslz="http://schemas.microsoft.com/office/powerpoint/2016/slidezoom">
        <mc:Choice Requires="pslz">
          <p:graphicFrame>
            <p:nvGraphicFramePr>
              <p:cNvPr id="5" name="Diazoom 4">
                <a:extLst>
                  <a:ext uri="{FF2B5EF4-FFF2-40B4-BE49-F238E27FC236}">
                    <a16:creationId xmlns:a16="http://schemas.microsoft.com/office/drawing/2014/main" id="{671B5D3A-1387-4C3F-8045-4E5CB45A2738}"/>
                  </a:ext>
                </a:extLst>
              </p:cNvPr>
              <p:cNvGraphicFramePr>
                <a:graphicFrameLocks noChangeAspect="1"/>
              </p:cNvGraphicFramePr>
              <p:nvPr>
                <p:extLst>
                  <p:ext uri="{D42A27DB-BD31-4B8C-83A1-F6EECF244321}">
                    <p14:modId xmlns:p14="http://schemas.microsoft.com/office/powerpoint/2010/main" val="1742343409"/>
                  </p:ext>
                </p:extLst>
              </p:nvPr>
            </p:nvGraphicFramePr>
            <p:xfrm>
              <a:off x="1138311" y="1388892"/>
              <a:ext cx="3048000" cy="1714500"/>
            </p:xfrm>
            <a:graphic>
              <a:graphicData uri="http://schemas.microsoft.com/office/powerpoint/2016/slidezoom">
                <pslz:sldZm>
                  <pslz:sldZmObj sldId="257" cId="0">
                    <pslz:zmPr id="{DE2C4E96-9C6E-41CE-8385-6A01C28F3E2C}"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a:noFill/>
                        </a:ln>
                        <a:effectLst>
                          <a:outerShdw blurRad="292100" dist="139700" dir="2700000" algn="tl" rotWithShape="0">
                            <a:srgbClr val="333333">
                              <a:alpha val="65000"/>
                            </a:srgbClr>
                          </a:outerShdw>
                        </a:effectLst>
                      </p166:spPr>
                    </pslz:zmPr>
                  </pslz:sldZmObj>
                </pslz:sldZm>
              </a:graphicData>
            </a:graphic>
          </p:graphicFrame>
        </mc:Choice>
        <mc:Fallback xmlns="">
          <p:pic>
            <p:nvPicPr>
              <p:cNvPr id="5" name="Diazoom 4">
                <a:extLst>
                  <a:ext uri="{FF2B5EF4-FFF2-40B4-BE49-F238E27FC236}">
                    <a16:creationId xmlns:a16="http://schemas.microsoft.com/office/drawing/2014/main" id="{671B5D3A-1387-4C3F-8045-4E5CB45A2738}"/>
                  </a:ext>
                </a:extLst>
              </p:cNvPr>
              <p:cNvPicPr>
                <a:picLocks noGrp="1" noRot="1" noChangeAspect="1" noMove="1" noResize="1" noEditPoints="1" noAdjustHandles="1" noChangeArrowheads="1" noChangeShapeType="1"/>
              </p:cNvPicPr>
              <p:nvPr/>
            </p:nvPicPr>
            <p:blipFill>
              <a:blip r:embed="rId4"/>
              <a:stretch>
                <a:fillRect/>
              </a:stretch>
            </p:blipFill>
            <p:spPr>
              <a:xfrm>
                <a:off x="1138311" y="1388892"/>
                <a:ext cx="3048000" cy="1714500"/>
              </a:xfrm>
              <a:prstGeom prst="rect">
                <a:avLst/>
              </a:prstGeom>
              <a:ln>
                <a:noFill/>
              </a:ln>
              <a:effectLst>
                <a:outerShdw blurRad="292100" dist="139700" dir="2700000" algn="tl" rotWithShape="0">
                  <a:srgbClr val="333333">
                    <a:alpha val="65000"/>
                  </a:srgbClr>
                </a:outerShdw>
              </a:effectLst>
            </p:spPr>
          </p:pic>
        </mc:Fallback>
      </mc:AlternateContent>
      <mc:AlternateContent xmlns:mc="http://schemas.openxmlformats.org/markup-compatibility/2006" xmlns:pslz="http://schemas.microsoft.com/office/powerpoint/2016/slidezoom">
        <mc:Choice Requires="pslz">
          <p:graphicFrame>
            <p:nvGraphicFramePr>
              <p:cNvPr id="7" name="Diazoom 6">
                <a:extLst>
                  <a:ext uri="{FF2B5EF4-FFF2-40B4-BE49-F238E27FC236}">
                    <a16:creationId xmlns:a16="http://schemas.microsoft.com/office/drawing/2014/main" id="{305EB8D3-AE62-4054-BDD2-BAEFE4DC0CE8}"/>
                  </a:ext>
                </a:extLst>
              </p:cNvPr>
              <p:cNvGraphicFramePr>
                <a:graphicFrameLocks noChangeAspect="1"/>
              </p:cNvGraphicFramePr>
              <p:nvPr>
                <p:extLst>
                  <p:ext uri="{D42A27DB-BD31-4B8C-83A1-F6EECF244321}">
                    <p14:modId xmlns:p14="http://schemas.microsoft.com/office/powerpoint/2010/main" val="161799286"/>
                  </p:ext>
                </p:extLst>
              </p:nvPr>
            </p:nvGraphicFramePr>
            <p:xfrm>
              <a:off x="4371536" y="1414683"/>
              <a:ext cx="3048000" cy="1714500"/>
            </p:xfrm>
            <a:graphic>
              <a:graphicData uri="http://schemas.microsoft.com/office/powerpoint/2016/slidezoom">
                <pslz:sldZm>
                  <pslz:sldZmObj sldId="258" cId="0">
                    <pslz:zmPr id="{E34736CA-5ED2-49FA-BB9B-FB3F756B5A0E}" returnToParent="0" transitionDur="1000">
                      <p166:blipFill xmlns:p166="http://schemas.microsoft.com/office/powerpoint/2016/6/main">
                        <a:blip r:embed="rId5"/>
                        <a:stretch>
                          <a:fillRect/>
                        </a:stretch>
                      </p166:blipFill>
                      <p166:spPr xmlns:p166="http://schemas.microsoft.com/office/powerpoint/2016/6/main">
                        <a:xfrm>
                          <a:off x="0" y="0"/>
                          <a:ext cx="3048000" cy="1714500"/>
                        </a:xfrm>
                        <a:prstGeom prst="rect">
                          <a:avLst/>
                        </a:prstGeom>
                        <a:ln>
                          <a:noFill/>
                        </a:ln>
                        <a:effectLst>
                          <a:outerShdw blurRad="292100" dist="139700" dir="2700000" algn="tl" rotWithShape="0">
                            <a:srgbClr val="333333">
                              <a:alpha val="65000"/>
                            </a:srgbClr>
                          </a:outerShdw>
                        </a:effectLst>
                      </p166:spPr>
                    </pslz:zmPr>
                  </pslz:sldZmObj>
                </pslz:sldZm>
              </a:graphicData>
            </a:graphic>
          </p:graphicFrame>
        </mc:Choice>
        <mc:Fallback xmlns="">
          <p:pic>
            <p:nvPicPr>
              <p:cNvPr id="7" name="Diazoom 6">
                <a:extLst>
                  <a:ext uri="{FF2B5EF4-FFF2-40B4-BE49-F238E27FC236}">
                    <a16:creationId xmlns:a16="http://schemas.microsoft.com/office/drawing/2014/main" id="{305EB8D3-AE62-4054-BDD2-BAEFE4DC0CE8}"/>
                  </a:ext>
                </a:extLst>
              </p:cNvPr>
              <p:cNvPicPr>
                <a:picLocks noGrp="1" noRot="1" noChangeAspect="1" noMove="1" noResize="1" noEditPoints="1" noAdjustHandles="1" noChangeArrowheads="1" noChangeShapeType="1"/>
              </p:cNvPicPr>
              <p:nvPr/>
            </p:nvPicPr>
            <p:blipFill>
              <a:blip r:embed="rId6"/>
              <a:stretch>
                <a:fillRect/>
              </a:stretch>
            </p:blipFill>
            <p:spPr>
              <a:xfrm>
                <a:off x="4371536" y="1414683"/>
                <a:ext cx="3048000" cy="1714500"/>
              </a:xfrm>
              <a:prstGeom prst="rect">
                <a:avLst/>
              </a:prstGeom>
              <a:ln>
                <a:noFill/>
              </a:ln>
              <a:effectLst>
                <a:outerShdw blurRad="292100" dist="139700" dir="2700000" algn="tl" rotWithShape="0">
                  <a:srgbClr val="333333">
                    <a:alpha val="65000"/>
                  </a:srgbClr>
                </a:outerShdw>
              </a:effectLst>
            </p:spPr>
          </p:pic>
        </mc:Fallback>
      </mc:AlternateContent>
      <mc:AlternateContent xmlns:mc="http://schemas.openxmlformats.org/markup-compatibility/2006" xmlns:pslz="http://schemas.microsoft.com/office/powerpoint/2016/slidezoom">
        <mc:Choice Requires="pslz">
          <p:graphicFrame>
            <p:nvGraphicFramePr>
              <p:cNvPr id="9" name="Diazoom 8">
                <a:extLst>
                  <a:ext uri="{FF2B5EF4-FFF2-40B4-BE49-F238E27FC236}">
                    <a16:creationId xmlns:a16="http://schemas.microsoft.com/office/drawing/2014/main" id="{27DA3F6F-DBB8-405A-AFCD-15AA2F4DE51D}"/>
                  </a:ext>
                </a:extLst>
              </p:cNvPr>
              <p:cNvGraphicFramePr>
                <a:graphicFrameLocks noChangeAspect="1"/>
              </p:cNvGraphicFramePr>
              <p:nvPr>
                <p:extLst>
                  <p:ext uri="{D42A27DB-BD31-4B8C-83A1-F6EECF244321}">
                    <p14:modId xmlns:p14="http://schemas.microsoft.com/office/powerpoint/2010/main" val="4037141132"/>
                  </p:ext>
                </p:extLst>
              </p:nvPr>
            </p:nvGraphicFramePr>
            <p:xfrm>
              <a:off x="7689166" y="1398270"/>
              <a:ext cx="3048000" cy="1714500"/>
            </p:xfrm>
            <a:graphic>
              <a:graphicData uri="http://schemas.microsoft.com/office/powerpoint/2016/slidezoom">
                <pslz:sldZm>
                  <pslz:sldZmObj sldId="259" cId="0">
                    <pslz:zmPr id="{EA16A7DF-E6B0-4071-9DCF-2DFF6D54ADA3}" returnToParent="0" transitionDur="1000">
                      <p166:blipFill xmlns:p166="http://schemas.microsoft.com/office/powerpoint/2016/6/main">
                        <a:blip r:embed="rId7"/>
                        <a:stretch>
                          <a:fillRect/>
                        </a:stretch>
                      </p166:blipFill>
                      <p166:spPr xmlns:p166="http://schemas.microsoft.com/office/powerpoint/2016/6/main">
                        <a:xfrm>
                          <a:off x="0" y="0"/>
                          <a:ext cx="3048000" cy="1714500"/>
                        </a:xfrm>
                        <a:prstGeom prst="rect">
                          <a:avLst/>
                        </a:prstGeom>
                        <a:ln>
                          <a:noFill/>
                        </a:ln>
                        <a:effectLst>
                          <a:outerShdw blurRad="292100" dist="139700" dir="2700000" algn="tl" rotWithShape="0">
                            <a:srgbClr val="333333">
                              <a:alpha val="65000"/>
                            </a:srgbClr>
                          </a:outerShdw>
                        </a:effectLst>
                      </p166:spPr>
                    </pslz:zmPr>
                  </pslz:sldZmObj>
                </pslz:sldZm>
              </a:graphicData>
            </a:graphic>
          </p:graphicFrame>
        </mc:Choice>
        <mc:Fallback xmlns="">
          <p:pic>
            <p:nvPicPr>
              <p:cNvPr id="9" name="Diazoom 8">
                <a:extLst>
                  <a:ext uri="{FF2B5EF4-FFF2-40B4-BE49-F238E27FC236}">
                    <a16:creationId xmlns:a16="http://schemas.microsoft.com/office/drawing/2014/main" id="{27DA3F6F-DBB8-405A-AFCD-15AA2F4DE51D}"/>
                  </a:ext>
                </a:extLst>
              </p:cNvPr>
              <p:cNvPicPr>
                <a:picLocks noGrp="1" noRot="1" noChangeAspect="1" noMove="1" noResize="1" noEditPoints="1" noAdjustHandles="1" noChangeArrowheads="1" noChangeShapeType="1"/>
              </p:cNvPicPr>
              <p:nvPr/>
            </p:nvPicPr>
            <p:blipFill>
              <a:blip r:embed="rId8"/>
              <a:stretch>
                <a:fillRect/>
              </a:stretch>
            </p:blipFill>
            <p:spPr>
              <a:xfrm>
                <a:off x="7689166" y="1398270"/>
                <a:ext cx="3048000" cy="1714500"/>
              </a:xfrm>
              <a:prstGeom prst="rect">
                <a:avLst/>
              </a:prstGeom>
              <a:ln>
                <a:noFill/>
              </a:ln>
              <a:effectLst>
                <a:outerShdw blurRad="292100" dist="139700" dir="2700000" algn="tl" rotWithShape="0">
                  <a:srgbClr val="333333">
                    <a:alpha val="65000"/>
                  </a:srgbClr>
                </a:outerShdw>
              </a:effectLst>
            </p:spPr>
          </p:pic>
        </mc:Fallback>
      </mc:AlternateContent>
      <mc:AlternateContent xmlns:mc="http://schemas.openxmlformats.org/markup-compatibility/2006" xmlns:pslz="http://schemas.microsoft.com/office/powerpoint/2016/slidezoom">
        <mc:Choice Requires="pslz">
          <p:graphicFrame>
            <p:nvGraphicFramePr>
              <p:cNvPr id="11" name="Diazoom 10">
                <a:extLst>
                  <a:ext uri="{FF2B5EF4-FFF2-40B4-BE49-F238E27FC236}">
                    <a16:creationId xmlns:a16="http://schemas.microsoft.com/office/drawing/2014/main" id="{64A86F15-01AD-445B-A652-D9BDF09EFBC0}"/>
                  </a:ext>
                </a:extLst>
              </p:cNvPr>
              <p:cNvGraphicFramePr>
                <a:graphicFrameLocks noChangeAspect="1"/>
              </p:cNvGraphicFramePr>
              <p:nvPr>
                <p:extLst>
                  <p:ext uri="{D42A27DB-BD31-4B8C-83A1-F6EECF244321}">
                    <p14:modId xmlns:p14="http://schemas.microsoft.com/office/powerpoint/2010/main" val="3509754046"/>
                  </p:ext>
                </p:extLst>
              </p:nvPr>
            </p:nvGraphicFramePr>
            <p:xfrm>
              <a:off x="1145344" y="3252861"/>
              <a:ext cx="3048000" cy="1714500"/>
            </p:xfrm>
            <a:graphic>
              <a:graphicData uri="http://schemas.microsoft.com/office/powerpoint/2016/slidezoom">
                <pslz:sldZm>
                  <pslz:sldZmObj sldId="260" cId="0">
                    <pslz:zmPr id="{6BFB8F9C-6294-4856-B866-E6B162C27A41}" returnToParent="0" transitionDur="1000">
                      <p166:blipFill xmlns:p166="http://schemas.microsoft.com/office/powerpoint/2016/6/main">
                        <a:blip r:embed="rId9"/>
                        <a:stretch>
                          <a:fillRect/>
                        </a:stretch>
                      </p166:blipFill>
                      <p166:spPr xmlns:p166="http://schemas.microsoft.com/office/powerpoint/2016/6/main">
                        <a:xfrm>
                          <a:off x="0" y="0"/>
                          <a:ext cx="3048000" cy="1714500"/>
                        </a:xfrm>
                        <a:prstGeom prst="rect">
                          <a:avLst/>
                        </a:prstGeom>
                        <a:ln>
                          <a:noFill/>
                        </a:ln>
                        <a:effectLst>
                          <a:outerShdw blurRad="292100" dist="139700" dir="2700000" algn="tl" rotWithShape="0">
                            <a:srgbClr val="333333">
                              <a:alpha val="65000"/>
                            </a:srgbClr>
                          </a:outerShdw>
                        </a:effectLst>
                      </p166:spPr>
                    </pslz:zmPr>
                  </pslz:sldZmObj>
                </pslz:sldZm>
              </a:graphicData>
            </a:graphic>
          </p:graphicFrame>
        </mc:Choice>
        <mc:Fallback xmlns="">
          <p:pic>
            <p:nvPicPr>
              <p:cNvPr id="11" name="Diazoom 10">
                <a:extLst>
                  <a:ext uri="{FF2B5EF4-FFF2-40B4-BE49-F238E27FC236}">
                    <a16:creationId xmlns:a16="http://schemas.microsoft.com/office/drawing/2014/main" id="{64A86F15-01AD-445B-A652-D9BDF09EFBC0}"/>
                  </a:ext>
                </a:extLst>
              </p:cNvPr>
              <p:cNvPicPr>
                <a:picLocks noGrp="1" noRot="1" noChangeAspect="1" noMove="1" noResize="1" noEditPoints="1" noAdjustHandles="1" noChangeArrowheads="1" noChangeShapeType="1"/>
              </p:cNvPicPr>
              <p:nvPr/>
            </p:nvPicPr>
            <p:blipFill>
              <a:blip r:embed="rId10"/>
              <a:stretch>
                <a:fillRect/>
              </a:stretch>
            </p:blipFill>
            <p:spPr>
              <a:xfrm>
                <a:off x="1145344" y="3252861"/>
                <a:ext cx="3048000" cy="1714500"/>
              </a:xfrm>
              <a:prstGeom prst="rect">
                <a:avLst/>
              </a:prstGeom>
              <a:ln>
                <a:noFill/>
              </a:ln>
              <a:effectLst>
                <a:outerShdw blurRad="292100" dist="139700" dir="2700000" algn="tl" rotWithShape="0">
                  <a:srgbClr val="333333">
                    <a:alpha val="65000"/>
                  </a:srgbClr>
                </a:outerShdw>
              </a:effectLst>
            </p:spPr>
          </p:pic>
        </mc:Fallback>
      </mc:AlternateContent>
      <mc:AlternateContent xmlns:mc="http://schemas.openxmlformats.org/markup-compatibility/2006" xmlns:pslz="http://schemas.microsoft.com/office/powerpoint/2016/slidezoom">
        <mc:Choice Requires="pslz">
          <p:graphicFrame>
            <p:nvGraphicFramePr>
              <p:cNvPr id="13" name="Diazoom 12">
                <a:extLst>
                  <a:ext uri="{FF2B5EF4-FFF2-40B4-BE49-F238E27FC236}">
                    <a16:creationId xmlns:a16="http://schemas.microsoft.com/office/drawing/2014/main" id="{7FC4AD83-3412-4FAA-8A6A-A6B5137D52D0}"/>
                  </a:ext>
                </a:extLst>
              </p:cNvPr>
              <p:cNvGraphicFramePr>
                <a:graphicFrameLocks noChangeAspect="1"/>
              </p:cNvGraphicFramePr>
              <p:nvPr>
                <p:extLst>
                  <p:ext uri="{D42A27DB-BD31-4B8C-83A1-F6EECF244321}">
                    <p14:modId xmlns:p14="http://schemas.microsoft.com/office/powerpoint/2010/main" val="2115328566"/>
                  </p:ext>
                </p:extLst>
              </p:nvPr>
            </p:nvGraphicFramePr>
            <p:xfrm>
              <a:off x="4392637" y="3264584"/>
              <a:ext cx="3048000" cy="1714500"/>
            </p:xfrm>
            <a:graphic>
              <a:graphicData uri="http://schemas.microsoft.com/office/powerpoint/2016/slidezoom">
                <pslz:sldZm>
                  <pslz:sldZmObj sldId="261" cId="2961747497">
                    <pslz:zmPr id="{5AD9A107-A5DA-4CA4-8CAC-2656C6DB5466}" returnToParent="0" transitionDur="1000">
                      <p166:blipFill xmlns:p166="http://schemas.microsoft.com/office/powerpoint/2016/6/main">
                        <a:blip r:embed="rId11"/>
                        <a:stretch>
                          <a:fillRect/>
                        </a:stretch>
                      </p166:blipFill>
                      <p166:spPr xmlns:p166="http://schemas.microsoft.com/office/powerpoint/2016/6/main">
                        <a:xfrm>
                          <a:off x="0" y="0"/>
                          <a:ext cx="3048000" cy="1714500"/>
                        </a:xfrm>
                        <a:prstGeom prst="rect">
                          <a:avLst/>
                        </a:prstGeom>
                        <a:ln>
                          <a:noFill/>
                        </a:ln>
                        <a:effectLst>
                          <a:outerShdw blurRad="292100" dist="139700" dir="2700000" algn="tl" rotWithShape="0">
                            <a:srgbClr val="333333">
                              <a:alpha val="65000"/>
                            </a:srgbClr>
                          </a:outerShdw>
                        </a:effectLst>
                      </p166:spPr>
                    </pslz:zmPr>
                  </pslz:sldZmObj>
                </pslz:sldZm>
              </a:graphicData>
            </a:graphic>
          </p:graphicFrame>
        </mc:Choice>
        <mc:Fallback xmlns="">
          <p:pic>
            <p:nvPicPr>
              <p:cNvPr id="13" name="Diazoom 12">
                <a:extLst>
                  <a:ext uri="{FF2B5EF4-FFF2-40B4-BE49-F238E27FC236}">
                    <a16:creationId xmlns:a16="http://schemas.microsoft.com/office/drawing/2014/main" id="{7FC4AD83-3412-4FAA-8A6A-A6B5137D52D0}"/>
                  </a:ext>
                </a:extLst>
              </p:cNvPr>
              <p:cNvPicPr>
                <a:picLocks noGrp="1" noRot="1" noChangeAspect="1" noMove="1" noResize="1" noEditPoints="1" noAdjustHandles="1" noChangeArrowheads="1" noChangeShapeType="1"/>
              </p:cNvPicPr>
              <p:nvPr/>
            </p:nvPicPr>
            <p:blipFill>
              <a:blip r:embed="rId12"/>
              <a:stretch>
                <a:fillRect/>
              </a:stretch>
            </p:blipFill>
            <p:spPr>
              <a:xfrm>
                <a:off x="4392637" y="3264584"/>
                <a:ext cx="3048000" cy="1714500"/>
              </a:xfrm>
              <a:prstGeom prst="rect">
                <a:avLst/>
              </a:prstGeom>
              <a:ln>
                <a:noFill/>
              </a:ln>
              <a:effectLst>
                <a:outerShdw blurRad="292100" dist="139700" dir="2700000" algn="tl" rotWithShape="0">
                  <a:srgbClr val="333333">
                    <a:alpha val="65000"/>
                  </a:srgbClr>
                </a:outerShdw>
              </a:effectLst>
            </p:spPr>
          </p:pic>
        </mc:Fallback>
      </mc:AlternateContent>
      <mc:AlternateContent xmlns:mc="http://schemas.openxmlformats.org/markup-compatibility/2006" xmlns:pslz="http://schemas.microsoft.com/office/powerpoint/2016/slidezoom">
        <mc:Choice Requires="pslz">
          <p:graphicFrame>
            <p:nvGraphicFramePr>
              <p:cNvPr id="15" name="Diazoom 14">
                <a:extLst>
                  <a:ext uri="{FF2B5EF4-FFF2-40B4-BE49-F238E27FC236}">
                    <a16:creationId xmlns:a16="http://schemas.microsoft.com/office/drawing/2014/main" id="{5239EA23-47E9-46EA-9B32-5EB8F0DB562D}"/>
                  </a:ext>
                </a:extLst>
              </p:cNvPr>
              <p:cNvGraphicFramePr>
                <a:graphicFrameLocks noChangeAspect="1"/>
              </p:cNvGraphicFramePr>
              <p:nvPr>
                <p:extLst>
                  <p:ext uri="{D42A27DB-BD31-4B8C-83A1-F6EECF244321}">
                    <p14:modId xmlns:p14="http://schemas.microsoft.com/office/powerpoint/2010/main" val="518606745"/>
                  </p:ext>
                </p:extLst>
              </p:nvPr>
            </p:nvGraphicFramePr>
            <p:xfrm>
              <a:off x="7668065" y="3304443"/>
              <a:ext cx="3048000" cy="1714500"/>
            </p:xfrm>
            <a:graphic>
              <a:graphicData uri="http://schemas.microsoft.com/office/powerpoint/2016/slidezoom">
                <pslz:sldZm>
                  <pslz:sldZmObj sldId="262" cId="2728276396">
                    <pslz:zmPr id="{BED17D57-08AB-4903-B0B1-79A873608255}" returnToParent="0" transitionDur="1000">
                      <p166:blipFill xmlns:p166="http://schemas.microsoft.com/office/powerpoint/2016/6/main">
                        <a:blip r:embed="rId13"/>
                        <a:stretch>
                          <a:fillRect/>
                        </a:stretch>
                      </p166:blipFill>
                      <p166:spPr xmlns:p166="http://schemas.microsoft.com/office/powerpoint/2016/6/main">
                        <a:xfrm>
                          <a:off x="0" y="0"/>
                          <a:ext cx="3048000" cy="1714500"/>
                        </a:xfrm>
                        <a:prstGeom prst="rect">
                          <a:avLst/>
                        </a:prstGeom>
                        <a:ln>
                          <a:noFill/>
                        </a:ln>
                        <a:effectLst>
                          <a:outerShdw blurRad="292100" dist="139700" dir="2700000" algn="tl" rotWithShape="0">
                            <a:srgbClr val="333333">
                              <a:alpha val="65000"/>
                            </a:srgbClr>
                          </a:outerShdw>
                        </a:effectLst>
                      </p166:spPr>
                    </pslz:zmPr>
                  </pslz:sldZmObj>
                </pslz:sldZm>
              </a:graphicData>
            </a:graphic>
          </p:graphicFrame>
        </mc:Choice>
        <mc:Fallback xmlns="">
          <p:pic>
            <p:nvPicPr>
              <p:cNvPr id="15" name="Diazoom 14">
                <a:extLst>
                  <a:ext uri="{FF2B5EF4-FFF2-40B4-BE49-F238E27FC236}">
                    <a16:creationId xmlns:a16="http://schemas.microsoft.com/office/drawing/2014/main" id="{5239EA23-47E9-46EA-9B32-5EB8F0DB562D}"/>
                  </a:ext>
                </a:extLst>
              </p:cNvPr>
              <p:cNvPicPr>
                <a:picLocks noGrp="1" noRot="1" noChangeAspect="1" noMove="1" noResize="1" noEditPoints="1" noAdjustHandles="1" noChangeArrowheads="1" noChangeShapeType="1"/>
              </p:cNvPicPr>
              <p:nvPr/>
            </p:nvPicPr>
            <p:blipFill>
              <a:blip r:embed="rId14"/>
              <a:stretch>
                <a:fillRect/>
              </a:stretch>
            </p:blipFill>
            <p:spPr>
              <a:xfrm>
                <a:off x="7668065" y="3304443"/>
                <a:ext cx="3048000" cy="1714500"/>
              </a:xfrm>
              <a:prstGeom prst="rect">
                <a:avLst/>
              </a:prstGeom>
              <a:ln>
                <a:noFill/>
              </a:ln>
              <a:effectLst>
                <a:outerShdw blurRad="292100" dist="139700" dir="2700000" algn="tl" rotWithShape="0">
                  <a:srgbClr val="333333">
                    <a:alpha val="65000"/>
                  </a:srgbClr>
                </a:outerShdw>
              </a:effectLst>
            </p:spPr>
          </p:pic>
        </mc:Fallback>
      </mc:AlternateContent>
    </p:spTree>
    <p:extLst>
      <p:ext uri="{BB962C8B-B14F-4D97-AF65-F5344CB8AC3E}">
        <p14:creationId xmlns:p14="http://schemas.microsoft.com/office/powerpoint/2010/main" val="1606558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3">
            <a:extLst>
              <a:ext uri="{FF2B5EF4-FFF2-40B4-BE49-F238E27FC236}">
                <a16:creationId xmlns:a16="http://schemas.microsoft.com/office/drawing/2014/main" id="{E080C141-B342-4BB6-AB89-CC1C6AEE3227}"/>
              </a:ext>
            </a:extLst>
          </p:cNvPr>
          <p:cNvSpPr txBox="1"/>
          <p:nvPr/>
        </p:nvSpPr>
        <p:spPr>
          <a:xfrm>
            <a:off x="838200" y="365125"/>
            <a:ext cx="10515600" cy="1325563"/>
          </a:xfrm>
          <a:prstGeom prst="rect">
            <a:avLst/>
          </a:prstGeom>
        </p:spPr>
        <p:txBody>
          <a:bodyPr vert="horz" lIns="91440" tIns="45720" rIns="91440" bIns="45720" rtlCol="0" anchor="ctr" anchorCtr="0" compatLnSpc="1">
            <a:normAutofit/>
          </a:bodyPr>
          <a:lstStyle/>
          <a:p>
            <a:pPr marL="0" marR="0" lvl="0" indent="0" fontAlgn="auto">
              <a:lnSpc>
                <a:spcPct val="90000"/>
              </a:lnSpc>
              <a:spcBef>
                <a:spcPct val="0"/>
              </a:spcBef>
              <a:spcAft>
                <a:spcPts val="600"/>
              </a:spcAft>
              <a:tabLst/>
              <a:defRPr sz="1800" b="0" i="0" u="none" strike="noStrike" kern="0" cap="none" spc="0" baseline="0">
                <a:solidFill>
                  <a:srgbClr val="000000"/>
                </a:solidFill>
                <a:uFillTx/>
              </a:defRPr>
            </a:pPr>
            <a:r>
              <a:rPr lang="en-US" sz="4400" b="0" i="0" u="none" strike="noStrike" cap="none" spc="0" baseline="0" dirty="0" err="1">
                <a:uFillTx/>
                <a:latin typeface="Aharoni" panose="02010803020104030203" pitchFamily="2" charset="-79"/>
                <a:ea typeface="+mj-ea"/>
                <a:cs typeface="Aharoni" panose="02010803020104030203" pitchFamily="2" charset="-79"/>
              </a:rPr>
              <a:t>Huildige</a:t>
            </a:r>
            <a:r>
              <a:rPr lang="en-US" sz="4400" b="0" i="0" u="none" strike="noStrike" cap="none" spc="0" baseline="0" dirty="0">
                <a:uFillTx/>
                <a:latin typeface="Aharoni" panose="02010803020104030203" pitchFamily="2" charset="-79"/>
                <a:ea typeface="+mj-ea"/>
                <a:cs typeface="Aharoni" panose="02010803020104030203" pitchFamily="2" charset="-79"/>
              </a:rPr>
              <a:t> </a:t>
            </a:r>
            <a:r>
              <a:rPr lang="en-US" sz="4400" b="0" i="0" u="none" strike="noStrike" cap="none" spc="0" baseline="0" dirty="0" err="1">
                <a:uFillTx/>
                <a:latin typeface="Aharoni" panose="02010803020104030203" pitchFamily="2" charset="-79"/>
                <a:ea typeface="+mj-ea"/>
                <a:cs typeface="Aharoni" panose="02010803020104030203" pitchFamily="2" charset="-79"/>
              </a:rPr>
              <a:t>situatie</a:t>
            </a:r>
            <a:r>
              <a:rPr lang="en-US" sz="4400" b="0" i="0" u="none" strike="noStrike" cap="none" spc="0" baseline="0" dirty="0">
                <a:uFillTx/>
                <a:latin typeface="Aharoni" panose="02010803020104030203" pitchFamily="2" charset="-79"/>
                <a:ea typeface="+mj-ea"/>
                <a:cs typeface="Aharoni" panose="02010803020104030203" pitchFamily="2" charset="-79"/>
              </a:rPr>
              <a:t> van het </a:t>
            </a:r>
            <a:r>
              <a:rPr lang="en-US" sz="4400" b="0" i="0" u="none" strike="noStrike" cap="none" spc="0" baseline="0" dirty="0" err="1">
                <a:uFillTx/>
                <a:latin typeface="Aharoni" panose="02010803020104030203" pitchFamily="2" charset="-79"/>
                <a:ea typeface="+mj-ea"/>
                <a:cs typeface="Aharoni" panose="02010803020104030203" pitchFamily="2" charset="-79"/>
              </a:rPr>
              <a:t>gebouw</a:t>
            </a:r>
            <a:endParaRPr lang="nl-NL" sz="4400" b="0" i="0" u="none" strike="noStrike" cap="none" spc="0" baseline="0" dirty="0">
              <a:uFillTx/>
              <a:latin typeface="Aharoni" panose="02010803020104030203" pitchFamily="2" charset="-79"/>
              <a:ea typeface="+mj-ea"/>
              <a:cs typeface="Aharoni" panose="02010803020104030203" pitchFamily="2" charset="-79"/>
            </a:endParaRPr>
          </a:p>
        </p:txBody>
      </p:sp>
      <mc:AlternateContent xmlns:mc="http://schemas.openxmlformats.org/markup-compatibility/2006" xmlns:pslz="http://schemas.microsoft.com/office/powerpoint/2016/slidezoom">
        <mc:Choice Requires="pslz">
          <p:graphicFrame>
            <p:nvGraphicFramePr>
              <p:cNvPr id="7" name="Diazoom 6">
                <a:extLst>
                  <a:ext uri="{FF2B5EF4-FFF2-40B4-BE49-F238E27FC236}">
                    <a16:creationId xmlns:a16="http://schemas.microsoft.com/office/drawing/2014/main" id="{480AC8BE-DFD5-43DC-8A46-B543388516B6}"/>
                  </a:ext>
                </a:extLst>
              </p:cNvPr>
              <p:cNvGraphicFramePr>
                <a:graphicFrameLocks noChangeAspect="1"/>
              </p:cNvGraphicFramePr>
              <p:nvPr>
                <p:extLst>
                  <p:ext uri="{D42A27DB-BD31-4B8C-83A1-F6EECF244321}">
                    <p14:modId xmlns:p14="http://schemas.microsoft.com/office/powerpoint/2010/main" val="2638269171"/>
                  </p:ext>
                </p:extLst>
              </p:nvPr>
            </p:nvGraphicFramePr>
            <p:xfrm>
              <a:off x="2460746" y="1926175"/>
              <a:ext cx="6964607" cy="3917591"/>
            </p:xfrm>
            <a:graphic>
              <a:graphicData uri="http://schemas.microsoft.com/office/powerpoint/2016/slidezoom">
                <pslz:sldZm>
                  <pslz:sldZmObj sldId="258" cId="0">
                    <pslz:zmPr id="{CEC8238D-9C62-4B14-8929-61490E7D6876}" returnToParent="0" transitionDur="1000" showBg="0">
                      <p166:blipFill xmlns:p166="http://schemas.microsoft.com/office/powerpoint/2016/6/main">
                        <a:blip r:embed="rId2"/>
                        <a:stretch>
                          <a:fillRect/>
                        </a:stretch>
                      </p166:blipFill>
                      <p166:spPr xmlns:p166="http://schemas.microsoft.com/office/powerpoint/2016/6/main">
                        <a:xfrm>
                          <a:off x="0" y="0"/>
                          <a:ext cx="6964607" cy="3917591"/>
                        </a:xfrm>
                        <a:prstGeom prst="rect">
                          <a:avLst/>
                        </a:prstGeom>
                      </p166:spPr>
                    </pslz:zmPr>
                  </pslz:sldZmObj>
                </pslz:sldZm>
              </a:graphicData>
            </a:graphic>
          </p:graphicFrame>
        </mc:Choice>
        <mc:Fallback xmlns="">
          <p:pic>
            <p:nvPicPr>
              <p:cNvPr id="7" name="Diazoom 6">
                <a:extLst>
                  <a:ext uri="{FF2B5EF4-FFF2-40B4-BE49-F238E27FC236}">
                    <a16:creationId xmlns:a16="http://schemas.microsoft.com/office/drawing/2014/main" id="{480AC8BE-DFD5-43DC-8A46-B543388516B6}"/>
                  </a:ext>
                </a:extLst>
              </p:cNvPr>
              <p:cNvPicPr>
                <a:picLocks noGrp="1" noRot="1" noChangeAspect="1" noMove="1" noResize="1" noEditPoints="1" noAdjustHandles="1" noChangeArrowheads="1" noChangeShapeType="1"/>
              </p:cNvPicPr>
              <p:nvPr/>
            </p:nvPicPr>
            <p:blipFill>
              <a:blip r:embed="rId3"/>
              <a:stretch>
                <a:fillRect/>
              </a:stretch>
            </p:blipFill>
            <p:spPr>
              <a:xfrm>
                <a:off x="2460746" y="1926175"/>
                <a:ext cx="6964607" cy="3917591"/>
              </a:xfrm>
              <a:prstGeom prst="rect">
                <a:avLst/>
              </a:prstGeom>
            </p:spPr>
          </p:pic>
        </mc:Fallback>
      </mc:AlternateContent>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pic>
        <p:nvPicPr>
          <p:cNvPr id="2" name="Afbeelding 18">
            <a:extLst>
              <a:ext uri="{FF2B5EF4-FFF2-40B4-BE49-F238E27FC236}">
                <a16:creationId xmlns:a16="http://schemas.microsoft.com/office/drawing/2014/main" id="{BFF9EA90-7232-4EEA-99BB-7C122B565F57}"/>
              </a:ext>
            </a:extLst>
          </p:cNvPr>
          <p:cNvPicPr>
            <a:picLocks noChangeAspect="1"/>
          </p:cNvPicPr>
          <p:nvPr/>
        </p:nvPicPr>
        <p:blipFill>
          <a:blip r:embed="rId2"/>
          <a:stretch>
            <a:fillRect/>
          </a:stretch>
        </p:blipFill>
        <p:spPr>
          <a:xfrm>
            <a:off x="0" y="0"/>
            <a:ext cx="8929006" cy="6885788"/>
          </a:xfrm>
          <a:prstGeom prst="rect">
            <a:avLst/>
          </a:prstGeom>
          <a:noFill/>
          <a:ln cap="flat">
            <a:noFill/>
          </a:ln>
        </p:spPr>
      </p:pic>
      <mc:AlternateContent xmlns:mc="http://schemas.openxmlformats.org/markup-compatibility/2006" xmlns:pslz="http://schemas.microsoft.com/office/powerpoint/2016/slidezoom">
        <mc:Choice Requires="pslz">
          <p:graphicFrame>
            <p:nvGraphicFramePr>
              <p:cNvPr id="5" name="Diazoom 4">
                <a:extLst>
                  <a:ext uri="{FF2B5EF4-FFF2-40B4-BE49-F238E27FC236}">
                    <a16:creationId xmlns:a16="http://schemas.microsoft.com/office/drawing/2014/main" id="{8B962290-B91B-455E-84FC-6EFD1984564B}"/>
                  </a:ext>
                </a:extLst>
              </p:cNvPr>
              <p:cNvGraphicFramePr>
                <a:graphicFrameLocks noChangeAspect="1"/>
              </p:cNvGraphicFramePr>
              <p:nvPr>
                <p:extLst>
                  <p:ext uri="{D42A27DB-BD31-4B8C-83A1-F6EECF244321}">
                    <p14:modId xmlns:p14="http://schemas.microsoft.com/office/powerpoint/2010/main" val="3238587806"/>
                  </p:ext>
                </p:extLst>
              </p:nvPr>
            </p:nvGraphicFramePr>
            <p:xfrm>
              <a:off x="8939237" y="-182880"/>
              <a:ext cx="3351237" cy="1885071"/>
            </p:xfrm>
            <a:graphic>
              <a:graphicData uri="http://schemas.microsoft.com/office/powerpoint/2016/slidezoom">
                <pslz:sldZm>
                  <pslz:sldZmObj sldId="259" cId="0">
                    <pslz:zmPr id="{6B603E83-FFC2-464D-BCDE-EE32D3DF2175}" returnToParent="0" transitionDur="1000" showBg="0">
                      <p166:blipFill xmlns:p166="http://schemas.microsoft.com/office/powerpoint/2016/6/main">
                        <a:blip r:embed="rId3"/>
                        <a:stretch>
                          <a:fillRect/>
                        </a:stretch>
                      </p166:blipFill>
                      <p166:spPr xmlns:p166="http://schemas.microsoft.com/office/powerpoint/2016/6/main">
                        <a:xfrm>
                          <a:off x="0" y="0"/>
                          <a:ext cx="3351237" cy="1885071"/>
                        </a:xfrm>
                        <a:prstGeom prst="rect">
                          <a:avLst/>
                        </a:prstGeom>
                      </p166:spPr>
                    </pslz:zmPr>
                  </pslz:sldZmObj>
                </pslz:sldZm>
              </a:graphicData>
            </a:graphic>
          </p:graphicFrame>
        </mc:Choice>
        <mc:Fallback xmlns="">
          <p:pic>
            <p:nvPicPr>
              <p:cNvPr id="5" name="Diazoom 4">
                <a:extLst>
                  <a:ext uri="{FF2B5EF4-FFF2-40B4-BE49-F238E27FC236}">
                    <a16:creationId xmlns:a16="http://schemas.microsoft.com/office/drawing/2014/main" id="{8B962290-B91B-455E-84FC-6EFD1984564B}"/>
                  </a:ext>
                </a:extLst>
              </p:cNvPr>
              <p:cNvPicPr>
                <a:picLocks noGrp="1" noRot="1" noChangeAspect="1" noMove="1" noResize="1" noEditPoints="1" noAdjustHandles="1" noChangeArrowheads="1" noChangeShapeType="1"/>
              </p:cNvPicPr>
              <p:nvPr/>
            </p:nvPicPr>
            <p:blipFill>
              <a:blip r:embed="rId4"/>
              <a:stretch>
                <a:fillRect/>
              </a:stretch>
            </p:blipFill>
            <p:spPr>
              <a:xfrm>
                <a:off x="8939237" y="-182880"/>
                <a:ext cx="3351237" cy="1885071"/>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2" name="Afbeelding 12">
            <a:extLst>
              <a:ext uri="{FF2B5EF4-FFF2-40B4-BE49-F238E27FC236}">
                <a16:creationId xmlns:a16="http://schemas.microsoft.com/office/drawing/2014/main" id="{8517E080-7E75-4270-AE25-6D984F09AF85}"/>
              </a:ext>
            </a:extLst>
          </p:cNvPr>
          <p:cNvPicPr>
            <a:picLocks noChangeAspect="1"/>
          </p:cNvPicPr>
          <p:nvPr/>
        </p:nvPicPr>
        <p:blipFill>
          <a:blip r:embed="rId2"/>
          <a:stretch>
            <a:fillRect/>
          </a:stretch>
        </p:blipFill>
        <p:spPr>
          <a:xfrm>
            <a:off x="0" y="536039"/>
            <a:ext cx="8212811" cy="6195352"/>
          </a:xfrm>
          <a:prstGeom prst="rect">
            <a:avLst/>
          </a:prstGeom>
          <a:ln>
            <a:noFill/>
          </a:ln>
          <a:effectLst>
            <a:softEdge rad="112500"/>
          </a:effectLst>
        </p:spPr>
      </p:pic>
      <p:cxnSp>
        <p:nvCxnSpPr>
          <p:cNvPr id="3" name="Rechte verbindingslijn met pijl 18">
            <a:extLst>
              <a:ext uri="{FF2B5EF4-FFF2-40B4-BE49-F238E27FC236}">
                <a16:creationId xmlns:a16="http://schemas.microsoft.com/office/drawing/2014/main" id="{885C83A6-3E38-4EEA-A1D7-29FC49234121}"/>
              </a:ext>
            </a:extLst>
          </p:cNvPr>
          <p:cNvCxnSpPr/>
          <p:nvPr/>
        </p:nvCxnSpPr>
        <p:spPr>
          <a:xfrm flipV="1">
            <a:off x="2797789" y="1157008"/>
            <a:ext cx="1992578" cy="559558"/>
          </a:xfrm>
          <a:prstGeom prst="straightConnector1">
            <a:avLst/>
          </a:prstGeom>
          <a:noFill/>
          <a:ln w="9528" cap="rnd">
            <a:solidFill>
              <a:schemeClr val="tx1"/>
            </a:solidFill>
            <a:prstDash val="solid"/>
            <a:miter/>
            <a:tailEnd type="arrow"/>
          </a:ln>
        </p:spPr>
      </p:cxnSp>
      <p:sp>
        <p:nvSpPr>
          <p:cNvPr id="4" name="Tekstvak 19">
            <a:extLst>
              <a:ext uri="{FF2B5EF4-FFF2-40B4-BE49-F238E27FC236}">
                <a16:creationId xmlns:a16="http://schemas.microsoft.com/office/drawing/2014/main" id="{60F0427E-1258-43A9-A967-652B9C3F40EB}"/>
              </a:ext>
            </a:extLst>
          </p:cNvPr>
          <p:cNvSpPr txBox="1"/>
          <p:nvPr/>
        </p:nvSpPr>
        <p:spPr>
          <a:xfrm>
            <a:off x="5299880" y="811063"/>
            <a:ext cx="1897041" cy="64633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orbel"/>
              </a:rPr>
              <a:t>Dit is de gymzaal.</a:t>
            </a:r>
            <a:endParaRPr lang="nl-NL" sz="1800" b="0" i="0" u="none" strike="noStrike" kern="1200" cap="none" spc="0" baseline="0">
              <a:solidFill>
                <a:srgbClr val="000000"/>
              </a:solidFill>
              <a:uFillTx/>
              <a:latin typeface="Corbel"/>
            </a:endParaRPr>
          </a:p>
        </p:txBody>
      </p:sp>
      <p:cxnSp>
        <p:nvCxnSpPr>
          <p:cNvPr id="5" name="Rechte verbindingslijn met pijl 24">
            <a:extLst>
              <a:ext uri="{FF2B5EF4-FFF2-40B4-BE49-F238E27FC236}">
                <a16:creationId xmlns:a16="http://schemas.microsoft.com/office/drawing/2014/main" id="{0B4C4B20-987E-46B8-9466-859B4E484CA4}"/>
              </a:ext>
            </a:extLst>
          </p:cNvPr>
          <p:cNvCxnSpPr/>
          <p:nvPr/>
        </p:nvCxnSpPr>
        <p:spPr>
          <a:xfrm flipV="1">
            <a:off x="3850940" y="2414884"/>
            <a:ext cx="1992578" cy="559558"/>
          </a:xfrm>
          <a:prstGeom prst="straightConnector1">
            <a:avLst/>
          </a:prstGeom>
          <a:noFill/>
          <a:ln w="9528" cap="rnd">
            <a:solidFill>
              <a:schemeClr val="tx1"/>
            </a:solidFill>
            <a:prstDash val="solid"/>
            <a:miter/>
            <a:tailEnd type="arrow"/>
          </a:ln>
        </p:spPr>
      </p:cxnSp>
      <p:cxnSp>
        <p:nvCxnSpPr>
          <p:cNvPr id="6" name="Rechte verbindingslijn met pijl 25">
            <a:extLst>
              <a:ext uri="{FF2B5EF4-FFF2-40B4-BE49-F238E27FC236}">
                <a16:creationId xmlns:a16="http://schemas.microsoft.com/office/drawing/2014/main" id="{E1DBC0D1-8E58-40EA-B419-0F0723D60C8C}"/>
              </a:ext>
            </a:extLst>
          </p:cNvPr>
          <p:cNvCxnSpPr/>
          <p:nvPr/>
        </p:nvCxnSpPr>
        <p:spPr>
          <a:xfrm flipV="1">
            <a:off x="5770019" y="3672751"/>
            <a:ext cx="1992578" cy="559558"/>
          </a:xfrm>
          <a:prstGeom prst="straightConnector1">
            <a:avLst/>
          </a:prstGeom>
          <a:noFill/>
          <a:ln w="9528" cap="rnd">
            <a:solidFill>
              <a:schemeClr val="tx1"/>
            </a:solidFill>
            <a:prstDash val="solid"/>
            <a:miter/>
            <a:tailEnd type="arrow"/>
          </a:ln>
        </p:spPr>
      </p:cxnSp>
      <p:cxnSp>
        <p:nvCxnSpPr>
          <p:cNvPr id="7" name="Rechte verbindingslijn met pijl 26">
            <a:extLst>
              <a:ext uri="{FF2B5EF4-FFF2-40B4-BE49-F238E27FC236}">
                <a16:creationId xmlns:a16="http://schemas.microsoft.com/office/drawing/2014/main" id="{4800FFB1-C0AD-435A-AF86-5345B4D12C73}"/>
              </a:ext>
            </a:extLst>
          </p:cNvPr>
          <p:cNvCxnSpPr/>
          <p:nvPr/>
        </p:nvCxnSpPr>
        <p:spPr>
          <a:xfrm flipV="1">
            <a:off x="4103424" y="3185248"/>
            <a:ext cx="2379260" cy="869421"/>
          </a:xfrm>
          <a:prstGeom prst="straightConnector1">
            <a:avLst/>
          </a:prstGeom>
          <a:noFill/>
          <a:ln w="9528" cap="rnd">
            <a:solidFill>
              <a:schemeClr val="tx1"/>
            </a:solidFill>
            <a:prstDash val="solid"/>
            <a:miter/>
            <a:tailEnd type="arrow"/>
          </a:ln>
        </p:spPr>
      </p:cxnSp>
      <p:sp>
        <p:nvSpPr>
          <p:cNvPr id="8" name="Tekstvak 28">
            <a:extLst>
              <a:ext uri="{FF2B5EF4-FFF2-40B4-BE49-F238E27FC236}">
                <a16:creationId xmlns:a16="http://schemas.microsoft.com/office/drawing/2014/main" id="{2B54C046-2A71-4BC8-AA71-49A893520966}"/>
              </a:ext>
            </a:extLst>
          </p:cNvPr>
          <p:cNvSpPr txBox="1"/>
          <p:nvPr/>
        </p:nvSpPr>
        <p:spPr>
          <a:xfrm>
            <a:off x="5585776" y="1999856"/>
            <a:ext cx="2361063"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orbel"/>
              </a:rPr>
              <a:t>CV ketel ruimtes</a:t>
            </a:r>
            <a:endParaRPr lang="nl-NL" sz="1800" b="0" i="0" u="none" strike="noStrike" kern="1200" cap="none" spc="0" baseline="0">
              <a:solidFill>
                <a:srgbClr val="000000"/>
              </a:solidFill>
              <a:uFillTx/>
              <a:latin typeface="Corbel"/>
            </a:endParaRPr>
          </a:p>
        </p:txBody>
      </p:sp>
      <p:sp>
        <p:nvSpPr>
          <p:cNvPr id="9" name="Tekstvak 29">
            <a:extLst>
              <a:ext uri="{FF2B5EF4-FFF2-40B4-BE49-F238E27FC236}">
                <a16:creationId xmlns:a16="http://schemas.microsoft.com/office/drawing/2014/main" id="{0130CE9F-1DFD-4219-B86A-F812FEF77D64}"/>
              </a:ext>
            </a:extLst>
          </p:cNvPr>
          <p:cNvSpPr txBox="1"/>
          <p:nvPr/>
        </p:nvSpPr>
        <p:spPr>
          <a:xfrm>
            <a:off x="6010972" y="2694663"/>
            <a:ext cx="2811441"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orbel"/>
              </a:rPr>
              <a:t>De ‘Krappe’ gang</a:t>
            </a:r>
            <a:endParaRPr lang="nl-NL" sz="1800" b="0" i="0" u="none" strike="noStrike" kern="1200" cap="none" spc="0" baseline="0">
              <a:solidFill>
                <a:srgbClr val="000000"/>
              </a:solidFill>
              <a:uFillTx/>
              <a:latin typeface="Corbel"/>
            </a:endParaRPr>
          </a:p>
        </p:txBody>
      </p:sp>
      <p:sp>
        <p:nvSpPr>
          <p:cNvPr id="10" name="Tekstvak 30">
            <a:extLst>
              <a:ext uri="{FF2B5EF4-FFF2-40B4-BE49-F238E27FC236}">
                <a16:creationId xmlns:a16="http://schemas.microsoft.com/office/drawing/2014/main" id="{72A3321A-917A-4545-8C22-D38994A03538}"/>
              </a:ext>
            </a:extLst>
          </p:cNvPr>
          <p:cNvSpPr txBox="1"/>
          <p:nvPr/>
        </p:nvSpPr>
        <p:spPr>
          <a:xfrm>
            <a:off x="7044519" y="3257522"/>
            <a:ext cx="2811441"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orbel"/>
              </a:rPr>
              <a:t>Klaslokalen</a:t>
            </a:r>
            <a:endParaRPr lang="nl-NL" sz="1800" b="0" i="0" u="none" strike="noStrike" kern="1200" cap="none" spc="0" baseline="0">
              <a:solidFill>
                <a:srgbClr val="000000"/>
              </a:solidFill>
              <a:uFillTx/>
              <a:latin typeface="Corbel"/>
            </a:endParaRPr>
          </a:p>
        </p:txBody>
      </p:sp>
      <p:sp>
        <p:nvSpPr>
          <p:cNvPr id="11" name="Tekstvak 34">
            <a:extLst>
              <a:ext uri="{FF2B5EF4-FFF2-40B4-BE49-F238E27FC236}">
                <a16:creationId xmlns:a16="http://schemas.microsoft.com/office/drawing/2014/main" id="{40A51C21-15AC-4CAF-B9E3-4F4754852CC5}"/>
              </a:ext>
            </a:extLst>
          </p:cNvPr>
          <p:cNvSpPr txBox="1"/>
          <p:nvPr/>
        </p:nvSpPr>
        <p:spPr>
          <a:xfrm>
            <a:off x="8517608" y="995735"/>
            <a:ext cx="4026084" cy="92333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orbel"/>
              </a:rPr>
              <a:t>-Heeft een Ronde vorm</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orbel"/>
              </a:rPr>
              <a:t>+Een grotere ruimte dan andere plekken in de school</a:t>
            </a:r>
            <a:endParaRPr lang="nl-NL" sz="1800" b="0" i="0" u="none" strike="noStrike" kern="1200" cap="none" spc="0" baseline="0">
              <a:solidFill>
                <a:srgbClr val="000000"/>
              </a:solidFill>
              <a:uFillTx/>
              <a:latin typeface="Corbel"/>
            </a:endParaRPr>
          </a:p>
        </p:txBody>
      </p:sp>
      <p:sp>
        <p:nvSpPr>
          <p:cNvPr id="12" name="Tekstvak 35">
            <a:extLst>
              <a:ext uri="{FF2B5EF4-FFF2-40B4-BE49-F238E27FC236}">
                <a16:creationId xmlns:a16="http://schemas.microsoft.com/office/drawing/2014/main" id="{555B7636-6CD7-4BFA-BDF5-BE11324401CF}"/>
              </a:ext>
            </a:extLst>
          </p:cNvPr>
          <p:cNvSpPr txBox="1"/>
          <p:nvPr/>
        </p:nvSpPr>
        <p:spPr>
          <a:xfrm>
            <a:off x="9266831" y="2518861"/>
            <a:ext cx="3049405" cy="92333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orbel"/>
              </a:rPr>
              <a:t>-Neemt veel plek in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orbel"/>
              </a:rPr>
              <a:t>-Verouderd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orbel"/>
              </a:rPr>
              <a:t>+ /</a:t>
            </a:r>
            <a:endParaRPr lang="nl-NL" sz="1800" b="0" i="0" u="none" strike="noStrike" kern="1200" cap="none" spc="0" baseline="0">
              <a:solidFill>
                <a:srgbClr val="000000"/>
              </a:solidFill>
              <a:uFillTx/>
              <a:latin typeface="Corbel"/>
            </a:endParaRPr>
          </a:p>
        </p:txBody>
      </p:sp>
      <p:sp>
        <p:nvSpPr>
          <p:cNvPr id="13" name="Tekstvak 36">
            <a:extLst>
              <a:ext uri="{FF2B5EF4-FFF2-40B4-BE49-F238E27FC236}">
                <a16:creationId xmlns:a16="http://schemas.microsoft.com/office/drawing/2014/main" id="{93F083DC-3A40-4064-A438-3842531B5390}"/>
              </a:ext>
            </a:extLst>
          </p:cNvPr>
          <p:cNvSpPr txBox="1"/>
          <p:nvPr/>
        </p:nvSpPr>
        <p:spPr>
          <a:xfrm>
            <a:off x="8350154" y="4033235"/>
            <a:ext cx="3841842" cy="64633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orbel"/>
              </a:rPr>
              <a:t>-Krappe gangen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orbel"/>
              </a:rPr>
              <a:t>+Alle lokalen bereikbaar via 1 gang</a:t>
            </a:r>
            <a:endParaRPr lang="nl-NL" sz="1800" b="0" i="0" u="none" strike="noStrike" kern="1200" cap="none" spc="0" baseline="0">
              <a:solidFill>
                <a:srgbClr val="000000"/>
              </a:solidFill>
              <a:uFillTx/>
              <a:latin typeface="Corbel"/>
            </a:endParaRPr>
          </a:p>
        </p:txBody>
      </p:sp>
      <p:sp>
        <p:nvSpPr>
          <p:cNvPr id="14" name="Tekstvak 37">
            <a:extLst>
              <a:ext uri="{FF2B5EF4-FFF2-40B4-BE49-F238E27FC236}">
                <a16:creationId xmlns:a16="http://schemas.microsoft.com/office/drawing/2014/main" id="{35F26D6E-A10A-46EC-8DB0-170EA52DCC1B}"/>
              </a:ext>
            </a:extLst>
          </p:cNvPr>
          <p:cNvSpPr txBox="1"/>
          <p:nvPr/>
        </p:nvSpPr>
        <p:spPr>
          <a:xfrm>
            <a:off x="8822414" y="5400601"/>
            <a:ext cx="3357347" cy="92333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orbel"/>
              </a:rPr>
              <a:t>-Erg kleine lokalen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orbel"/>
              </a:rPr>
              <a:t>+Leerlingen vinden de lokalen gezellig</a:t>
            </a:r>
            <a:endParaRPr lang="nl-NL" sz="1800" b="0" i="0" u="none" strike="noStrike" kern="1200" cap="none" spc="0" baseline="0">
              <a:solidFill>
                <a:srgbClr val="000000"/>
              </a:solidFill>
              <a:uFillTx/>
              <a:latin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 2.22222E-6 L 0.20195 2.22222E-6 C 0.29232 2.22222E-6 0.4043 -0.02662 0.4043 -0.04769 L 0.4043 -0.09445 ">
                                      <p:cBhvr>
                                        <p:cTn id="6" dur="2000" fill="hold"/>
                                        <p:tgtEl>
                                          <p:spTgt spid="4"/>
                                        </p:tgtEl>
                                        <p:attrNameLst>
                                          <p:attrName>ppt_x</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8"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2)">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50" presetClass="path" presetSubtype="0" accel="50000" decel="50000" fill="hold" grpId="0" nodeType="clickEffect">
                                  <p:stCondLst>
                                    <p:cond delay="0"/>
                                  </p:stCondLst>
                                  <p:childTnLst>
                                    <p:animMotion origin="layout" path="M 2.08333E-6 1.48148E-6 L 0.17252 1.48148E-6 C 0.24974 1.48148E-6 0.34505 0.00879 0.34505 0.0162 L 0.34505 0.03241 ">
                                      <p:cBhvr>
                                        <p:cTn id="15" dur="2000" fill="hold"/>
                                        <p:tgtEl>
                                          <p:spTgt spid="8"/>
                                        </p:tgtEl>
                                        <p:attrNameLst>
                                          <p:attrName>ppt_x</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2)">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path" presetSubtype="0" accel="50000" decel="50000" fill="hold" grpId="0" nodeType="clickEffect">
                                  <p:stCondLst>
                                    <p:cond delay="0"/>
                                  </p:stCondLst>
                                  <p:childTnLst>
                                    <p:animMotion origin="layout" path="M -3.125E-6 4.07407E-6 L 0.13802 4.07407E-6 C 0.19987 4.07407E-6 0.27618 0.03495 0.27618 0.06342 L 0.27618 0.12685 ">
                                      <p:cBhvr>
                                        <p:cTn id="24" dur="2000" fill="hold"/>
                                        <p:tgtEl>
                                          <p:spTgt spid="9"/>
                                        </p:tgtEl>
                                        <p:attrNameLst>
                                          <p:attrName>ppt_x</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21"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2)">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path" presetSubtype="0" accel="50000" decel="50000" fill="hold" grpId="0" nodeType="clickEffect">
                                  <p:stCondLst>
                                    <p:cond delay="0"/>
                                  </p:stCondLst>
                                  <p:childTnLst>
                                    <p:animMotion origin="layout" path="M 1.25E-6 -1.85185E-6 L 0.10156 -1.85185E-6 C 0.14713 -1.85185E-6 0.20325 0.06644 0.20325 0.1206 L 0.20325 0.24121 ">
                                      <p:cBhvr>
                                        <p:cTn id="33" dur="2000" fill="hold"/>
                                        <p:tgtEl>
                                          <p:spTgt spid="10"/>
                                        </p:tgtEl>
                                        <p:attrNameLst>
                                          <p:attrName>ppt_x</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heel(2)">
                                      <p:cBhvr>
                                        <p:cTn id="3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pic>
        <p:nvPicPr>
          <p:cNvPr id="2" name="Picture 2" descr="SchoolgidS 2013-2014">
            <a:extLst>
              <a:ext uri="{FF2B5EF4-FFF2-40B4-BE49-F238E27FC236}">
                <a16:creationId xmlns:a16="http://schemas.microsoft.com/office/drawing/2014/main" id="{5C591BC4-5E74-48CB-8DA9-0F160D8E2B16}"/>
              </a:ext>
            </a:extLst>
          </p:cNvPr>
          <p:cNvPicPr>
            <a:picLocks noChangeAspect="1"/>
          </p:cNvPicPr>
          <p:nvPr/>
        </p:nvPicPr>
        <p:blipFill>
          <a:blip r:embed="rId2"/>
          <a:srcRect/>
          <a:stretch>
            <a:fillRect/>
          </a:stretch>
        </p:blipFill>
        <p:spPr>
          <a:xfrm>
            <a:off x="4974253" y="3098270"/>
            <a:ext cx="7217743" cy="3759729"/>
          </a:xfrm>
          <a:prstGeom prst="rect">
            <a:avLst/>
          </a:prstGeom>
          <a:noFill/>
          <a:ln cap="flat">
            <a:noFill/>
          </a:ln>
        </p:spPr>
      </p:pic>
      <p:cxnSp>
        <p:nvCxnSpPr>
          <p:cNvPr id="3" name="Rechte verbindingslijn met pijl 2">
            <a:extLst>
              <a:ext uri="{FF2B5EF4-FFF2-40B4-BE49-F238E27FC236}">
                <a16:creationId xmlns:a16="http://schemas.microsoft.com/office/drawing/2014/main" id="{53379B5D-4F00-4C01-8892-1978A05F5282}"/>
              </a:ext>
            </a:extLst>
          </p:cNvPr>
          <p:cNvCxnSpPr/>
          <p:nvPr/>
        </p:nvCxnSpPr>
        <p:spPr>
          <a:xfrm>
            <a:off x="6646462" y="2091516"/>
            <a:ext cx="1009928" cy="1337484"/>
          </a:xfrm>
          <a:prstGeom prst="straightConnector1">
            <a:avLst/>
          </a:prstGeom>
          <a:noFill/>
          <a:ln w="9528" cap="rnd">
            <a:solidFill>
              <a:srgbClr val="AAAAAA"/>
            </a:solidFill>
            <a:prstDash val="solid"/>
            <a:miter/>
            <a:tailEnd type="arrow"/>
          </a:ln>
        </p:spPr>
      </p:cxnSp>
      <p:sp>
        <p:nvSpPr>
          <p:cNvPr id="4" name="Ovaal 3">
            <a:extLst>
              <a:ext uri="{FF2B5EF4-FFF2-40B4-BE49-F238E27FC236}">
                <a16:creationId xmlns:a16="http://schemas.microsoft.com/office/drawing/2014/main" id="{879B80AC-9B66-45DA-A306-AFEF9D117CEB}"/>
              </a:ext>
            </a:extLst>
          </p:cNvPr>
          <p:cNvSpPr/>
          <p:nvPr/>
        </p:nvSpPr>
        <p:spPr>
          <a:xfrm>
            <a:off x="7028599" y="2647663"/>
            <a:ext cx="2374705" cy="218364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9528" cap="flat">
            <a:solidFill>
              <a:srgbClr val="000000"/>
            </a:solidFill>
            <a:prstDash val="solid"/>
            <a:roun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Corbel"/>
            </a:endParaRPr>
          </a:p>
        </p:txBody>
      </p:sp>
      <p:sp>
        <p:nvSpPr>
          <p:cNvPr id="5" name="Tekstvak 4">
            <a:extLst>
              <a:ext uri="{FF2B5EF4-FFF2-40B4-BE49-F238E27FC236}">
                <a16:creationId xmlns:a16="http://schemas.microsoft.com/office/drawing/2014/main" id="{26AE75FE-EE15-47A2-911C-C1B84A7BB34D}"/>
              </a:ext>
            </a:extLst>
          </p:cNvPr>
          <p:cNvSpPr txBox="1"/>
          <p:nvPr/>
        </p:nvSpPr>
        <p:spPr>
          <a:xfrm>
            <a:off x="2144615" y="-27688"/>
            <a:ext cx="5659276" cy="1261881"/>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0" i="0" u="none" strike="noStrike" kern="1200" cap="none" spc="0" baseline="0">
                <a:solidFill>
                  <a:srgbClr val="000000"/>
                </a:solidFill>
                <a:uFillTx/>
                <a:latin typeface="Corbel"/>
              </a:rPr>
              <a:t>Het dak </a:t>
            </a:r>
            <a:endParaRPr lang="en-US" sz="4400" b="0" i="0" u="none" strike="noStrike" kern="1200" cap="none" spc="0" baseline="0">
              <a:solidFill>
                <a:srgbClr val="000000"/>
              </a:solidFill>
              <a:uFillTx/>
              <a:latin typeface="Corbel"/>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Corbel"/>
            </a:endParaRPr>
          </a:p>
        </p:txBody>
      </p:sp>
      <p:sp>
        <p:nvSpPr>
          <p:cNvPr id="6" name="Tekstvak 6">
            <a:extLst>
              <a:ext uri="{FF2B5EF4-FFF2-40B4-BE49-F238E27FC236}">
                <a16:creationId xmlns:a16="http://schemas.microsoft.com/office/drawing/2014/main" id="{21657097-51A0-4C2E-925B-B802DCA245D8}"/>
              </a:ext>
            </a:extLst>
          </p:cNvPr>
          <p:cNvSpPr txBox="1"/>
          <p:nvPr/>
        </p:nvSpPr>
        <p:spPr>
          <a:xfrm>
            <a:off x="2144615" y="791568"/>
            <a:ext cx="4967788" cy="1477332"/>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orbel"/>
              </a:rPr>
              <a:t>Op het dak </a:t>
            </a:r>
            <a:r>
              <a:rPr lang="en-US" sz="1800" b="0" i="0" u="none" strike="noStrike" kern="1200" cap="none" spc="0" baseline="0" dirty="0" err="1">
                <a:solidFill>
                  <a:srgbClr val="000000"/>
                </a:solidFill>
                <a:uFillTx/>
                <a:latin typeface="Corbel"/>
              </a:rPr>
              <a:t>staan</a:t>
            </a:r>
            <a:r>
              <a:rPr lang="en-US" sz="1800" b="0" i="0" u="none" strike="noStrike" kern="1200" cap="none" spc="0" baseline="0" dirty="0">
                <a:solidFill>
                  <a:srgbClr val="000000"/>
                </a:solidFill>
                <a:uFillTx/>
                <a:latin typeface="Corbel"/>
              </a:rPr>
              <a:t> er 6 </a:t>
            </a:r>
            <a:r>
              <a:rPr lang="en-US" sz="1800" b="0" i="0" u="none" strike="noStrike" kern="1200" cap="none" spc="0" baseline="0" dirty="0" err="1">
                <a:solidFill>
                  <a:srgbClr val="000000"/>
                </a:solidFill>
                <a:uFillTx/>
                <a:latin typeface="Corbel"/>
              </a:rPr>
              <a:t>kantoren</a:t>
            </a:r>
            <a:r>
              <a:rPr lang="en-US" sz="1800" b="0" i="0" u="none" strike="noStrike" kern="1200" cap="none" spc="0" baseline="0" dirty="0">
                <a:solidFill>
                  <a:srgbClr val="000000"/>
                </a:solidFill>
                <a:uFillTx/>
                <a:latin typeface="Corbel"/>
              </a:rPr>
              <a:t> met </a:t>
            </a:r>
            <a:r>
              <a:rPr lang="en-US" sz="1800" b="0" i="0" u="none" strike="noStrike" kern="1200" cap="none" spc="0" baseline="0" dirty="0" err="1">
                <a:solidFill>
                  <a:srgbClr val="000000"/>
                </a:solidFill>
                <a:uFillTx/>
                <a:latin typeface="Corbel"/>
              </a:rPr>
              <a:t>glazen</a:t>
            </a:r>
            <a:r>
              <a:rPr lang="en-US" sz="1800" b="0" i="0" u="none" strike="noStrike" kern="1200" cap="none" spc="0" baseline="0" dirty="0">
                <a:solidFill>
                  <a:srgbClr val="000000"/>
                </a:solidFill>
                <a:uFillTx/>
                <a:latin typeface="Corbel"/>
              </a:rPr>
              <a:t> </a:t>
            </a:r>
            <a:r>
              <a:rPr lang="en-US" sz="1800" b="0" i="0" u="none" strike="noStrike" kern="1200" cap="none" spc="0" baseline="0" dirty="0" err="1">
                <a:solidFill>
                  <a:srgbClr val="000000"/>
                </a:solidFill>
                <a:uFillTx/>
                <a:latin typeface="Corbel"/>
              </a:rPr>
              <a:t>muren</a:t>
            </a:r>
            <a:r>
              <a:rPr lang="en-US" sz="1800" b="0" i="0" u="none" strike="noStrike" kern="1200" cap="none" spc="0" baseline="0" dirty="0">
                <a:solidFill>
                  <a:srgbClr val="000000"/>
                </a:solidFill>
                <a:uFillTx/>
                <a:latin typeface="Corbel"/>
              </a:rPr>
              <a:t>. </a:t>
            </a:r>
            <a:r>
              <a:rPr lang="en-US" sz="1800" b="0" i="0" u="none" strike="noStrike" kern="1200" cap="none" spc="0" baseline="0" dirty="0" err="1">
                <a:solidFill>
                  <a:srgbClr val="000000"/>
                </a:solidFill>
                <a:uFillTx/>
                <a:latin typeface="Corbel"/>
              </a:rPr>
              <a:t>Wij</a:t>
            </a:r>
            <a:r>
              <a:rPr lang="en-US" sz="1800" b="0" i="0" u="none" strike="noStrike" kern="1200" cap="none" spc="0" baseline="0" dirty="0">
                <a:solidFill>
                  <a:srgbClr val="000000"/>
                </a:solidFill>
                <a:uFillTx/>
                <a:latin typeface="Corbel"/>
              </a:rPr>
              <a:t> </a:t>
            </a:r>
            <a:r>
              <a:rPr lang="en-US" sz="1800" b="0" i="0" u="none" strike="noStrike" kern="1200" cap="none" spc="0" baseline="0" dirty="0" err="1">
                <a:solidFill>
                  <a:srgbClr val="000000"/>
                </a:solidFill>
                <a:uFillTx/>
                <a:latin typeface="Corbel"/>
              </a:rPr>
              <a:t>vinden</a:t>
            </a:r>
            <a:r>
              <a:rPr lang="en-US" sz="1800" b="0" i="0" u="none" strike="noStrike" kern="1200" cap="none" spc="0" baseline="0" dirty="0">
                <a:solidFill>
                  <a:srgbClr val="000000"/>
                </a:solidFill>
                <a:uFillTx/>
                <a:latin typeface="Corbel"/>
              </a:rPr>
              <a:t> </a:t>
            </a:r>
            <a:r>
              <a:rPr lang="en-US" sz="1800" b="0" i="0" u="none" strike="noStrike" kern="1200" cap="none" spc="0" baseline="0" dirty="0" err="1">
                <a:solidFill>
                  <a:srgbClr val="000000"/>
                </a:solidFill>
                <a:uFillTx/>
                <a:latin typeface="Corbel"/>
              </a:rPr>
              <a:t>dat</a:t>
            </a:r>
            <a:r>
              <a:rPr lang="en-US" sz="1800" b="0" i="0" u="none" strike="noStrike" kern="1200" cap="none" spc="0" baseline="0" dirty="0">
                <a:solidFill>
                  <a:srgbClr val="000000"/>
                </a:solidFill>
                <a:uFillTx/>
                <a:latin typeface="Corbel"/>
              </a:rPr>
              <a:t> erg </a:t>
            </a:r>
            <a:r>
              <a:rPr lang="en-US" sz="1800" b="0" i="0" u="none" strike="noStrike" kern="1200" cap="none" spc="0" baseline="0" dirty="0" err="1">
                <a:solidFill>
                  <a:srgbClr val="000000"/>
                </a:solidFill>
                <a:uFillTx/>
                <a:latin typeface="Corbel"/>
              </a:rPr>
              <a:t>onhandig</a:t>
            </a:r>
            <a:r>
              <a:rPr lang="en-US" sz="1800" b="0" i="0" u="none" strike="noStrike" kern="1200" cap="none" spc="0" baseline="0" dirty="0">
                <a:solidFill>
                  <a:srgbClr val="000000"/>
                </a:solidFill>
                <a:uFillTx/>
                <a:latin typeface="Corbel"/>
              </a:rPr>
              <a:t>, </a:t>
            </a:r>
            <a:r>
              <a:rPr lang="en-US" sz="1800" b="0" i="0" u="none" strike="noStrike" kern="1200" cap="none" spc="0" baseline="0" dirty="0" err="1">
                <a:solidFill>
                  <a:srgbClr val="000000"/>
                </a:solidFill>
                <a:uFillTx/>
                <a:latin typeface="Corbel"/>
              </a:rPr>
              <a:t>omdat</a:t>
            </a:r>
            <a:r>
              <a:rPr lang="en-US" sz="1800" b="0" i="0" u="none" strike="noStrike" kern="1200" cap="none" spc="0" baseline="0" dirty="0">
                <a:solidFill>
                  <a:srgbClr val="000000"/>
                </a:solidFill>
                <a:uFillTx/>
                <a:latin typeface="Corbel"/>
              </a:rPr>
              <a:t> je dan </a:t>
            </a:r>
            <a:r>
              <a:rPr lang="en-US" sz="1800" b="0" i="0" u="none" strike="noStrike" kern="1200" cap="none" spc="0" baseline="0" dirty="0" err="1">
                <a:solidFill>
                  <a:srgbClr val="000000"/>
                </a:solidFill>
                <a:uFillTx/>
                <a:latin typeface="Corbel"/>
              </a:rPr>
              <a:t>niet</a:t>
            </a:r>
            <a:r>
              <a:rPr lang="en-US" sz="1800" b="0" i="0" u="none" strike="noStrike" kern="1200" cap="none" spc="0" baseline="0" dirty="0">
                <a:solidFill>
                  <a:srgbClr val="000000"/>
                </a:solidFill>
                <a:uFillTx/>
                <a:latin typeface="Corbel"/>
              </a:rPr>
              <a:t> </a:t>
            </a:r>
            <a:r>
              <a:rPr lang="en-US" sz="1800" b="0" i="0" u="none" strike="noStrike" kern="1200" cap="none" spc="0" baseline="0" dirty="0" err="1">
                <a:solidFill>
                  <a:srgbClr val="000000"/>
                </a:solidFill>
                <a:uFillTx/>
                <a:latin typeface="Corbel"/>
              </a:rPr>
              <a:t>bijvoorbeeld</a:t>
            </a:r>
            <a:r>
              <a:rPr lang="en-US" sz="1800" b="0" i="0" u="none" strike="noStrike" kern="1200" cap="none" spc="0" baseline="0" dirty="0">
                <a:solidFill>
                  <a:srgbClr val="000000"/>
                </a:solidFill>
                <a:uFillTx/>
                <a:latin typeface="Corbel"/>
              </a:rPr>
              <a:t> een </a:t>
            </a:r>
            <a:r>
              <a:rPr lang="en-US" sz="1800" b="0" i="0" u="none" strike="noStrike" kern="1200" cap="none" spc="0" baseline="0" dirty="0" err="1">
                <a:solidFill>
                  <a:srgbClr val="000000"/>
                </a:solidFill>
                <a:uFillTx/>
                <a:latin typeface="Corbel"/>
              </a:rPr>
              <a:t>nieuw</a:t>
            </a:r>
            <a:r>
              <a:rPr lang="en-US" sz="1800" b="0" i="0" u="none" strike="noStrike" kern="1200" cap="none" spc="0" baseline="0" dirty="0">
                <a:solidFill>
                  <a:srgbClr val="000000"/>
                </a:solidFill>
                <a:uFillTx/>
                <a:latin typeface="Corbel"/>
              </a:rPr>
              <a:t> </a:t>
            </a:r>
            <a:r>
              <a:rPr lang="en-US" sz="1800" b="0" i="0" u="none" strike="noStrike" kern="1200" cap="none" spc="0" baseline="0" dirty="0" err="1">
                <a:solidFill>
                  <a:srgbClr val="000000"/>
                </a:solidFill>
                <a:uFillTx/>
                <a:latin typeface="Corbel"/>
              </a:rPr>
              <a:t>verdieping</a:t>
            </a:r>
            <a:r>
              <a:rPr lang="en-US" sz="1800" b="0" i="0" u="none" strike="noStrike" kern="1200" cap="none" spc="0" baseline="0" dirty="0">
                <a:solidFill>
                  <a:srgbClr val="000000"/>
                </a:solidFill>
                <a:uFillTx/>
                <a:latin typeface="Corbel"/>
              </a:rPr>
              <a:t> </a:t>
            </a:r>
            <a:r>
              <a:rPr lang="en-US" sz="1800" b="0" i="0" u="none" strike="noStrike" kern="1200" cap="none" spc="0" baseline="0" dirty="0" err="1">
                <a:solidFill>
                  <a:srgbClr val="000000"/>
                </a:solidFill>
                <a:uFillTx/>
                <a:latin typeface="Corbel"/>
              </a:rPr>
              <a:t>kan</a:t>
            </a:r>
            <a:r>
              <a:rPr lang="en-US" sz="1800" b="0" i="0" u="none" strike="noStrike" kern="1200" cap="none" spc="0" baseline="0" dirty="0">
                <a:solidFill>
                  <a:srgbClr val="000000"/>
                </a:solidFill>
                <a:uFillTx/>
                <a:latin typeface="Corbel"/>
              </a:rPr>
              <a:t> </a:t>
            </a:r>
            <a:r>
              <a:rPr lang="en-US" sz="1800" b="0" i="0" u="none" strike="noStrike" kern="1200" cap="none" spc="0" baseline="0" dirty="0" err="1">
                <a:solidFill>
                  <a:srgbClr val="000000"/>
                </a:solidFill>
                <a:uFillTx/>
                <a:latin typeface="Corbel"/>
              </a:rPr>
              <a:t>plaatsen</a:t>
            </a:r>
            <a:r>
              <a:rPr lang="en-US" sz="1800" b="0" i="0" u="none" strike="noStrike" kern="1200" cap="none" spc="0" baseline="0" dirty="0">
                <a:solidFill>
                  <a:srgbClr val="000000"/>
                </a:solidFill>
                <a:uFillTx/>
                <a:latin typeface="Corbel"/>
              </a:rPr>
              <a:t>. Je </a:t>
            </a:r>
            <a:r>
              <a:rPr lang="en-US" sz="1800" b="0" i="0" u="none" strike="noStrike" kern="1200" cap="none" spc="0" baseline="0" dirty="0" err="1">
                <a:solidFill>
                  <a:srgbClr val="000000"/>
                </a:solidFill>
                <a:uFillTx/>
                <a:latin typeface="Corbel"/>
              </a:rPr>
              <a:t>kan</a:t>
            </a:r>
            <a:r>
              <a:rPr lang="en-US" sz="1800" b="0" i="0" u="none" strike="noStrike" kern="1200" cap="none" spc="0" baseline="0" dirty="0">
                <a:solidFill>
                  <a:srgbClr val="000000"/>
                </a:solidFill>
                <a:uFillTx/>
                <a:latin typeface="Corbel"/>
              </a:rPr>
              <a:t> door de </a:t>
            </a:r>
            <a:r>
              <a:rPr lang="en-US" sz="1800" b="0" i="0" u="none" strike="noStrike" kern="1200" cap="none" spc="0" baseline="0" dirty="0" err="1">
                <a:solidFill>
                  <a:srgbClr val="000000"/>
                </a:solidFill>
                <a:uFillTx/>
                <a:latin typeface="Corbel"/>
              </a:rPr>
              <a:t>kantoortjes</a:t>
            </a:r>
            <a:r>
              <a:rPr lang="en-US" sz="1800" b="0" i="0" u="none" strike="noStrike" kern="1200" cap="none" spc="0" baseline="0" dirty="0">
                <a:solidFill>
                  <a:srgbClr val="000000"/>
                </a:solidFill>
                <a:uFillTx/>
                <a:latin typeface="Corbel"/>
              </a:rPr>
              <a:t> op de dak minder </a:t>
            </a:r>
            <a:r>
              <a:rPr lang="en-US" sz="1800" b="0" i="0" u="none" strike="noStrike" kern="1200" cap="none" spc="0" baseline="0" dirty="0" err="1">
                <a:solidFill>
                  <a:srgbClr val="000000"/>
                </a:solidFill>
                <a:uFillTx/>
                <a:latin typeface="Corbel"/>
              </a:rPr>
              <a:t>zonnepanelen</a:t>
            </a:r>
            <a:r>
              <a:rPr lang="en-US" sz="1800" b="0" i="0" u="none" strike="noStrike" kern="1200" cap="none" spc="0" baseline="0" dirty="0">
                <a:solidFill>
                  <a:srgbClr val="000000"/>
                </a:solidFill>
                <a:uFillTx/>
                <a:latin typeface="Corbel"/>
              </a:rPr>
              <a:t> </a:t>
            </a:r>
            <a:r>
              <a:rPr lang="en-US" sz="1800" b="0" i="0" u="none" strike="noStrike" kern="1200" cap="none" spc="0" baseline="0" dirty="0" err="1">
                <a:solidFill>
                  <a:srgbClr val="000000"/>
                </a:solidFill>
                <a:uFillTx/>
                <a:latin typeface="Corbel"/>
              </a:rPr>
              <a:t>plaatsen</a:t>
            </a:r>
            <a:r>
              <a:rPr lang="en-US" sz="1800" b="0" i="0" u="none" strike="noStrike" kern="1200" cap="none" spc="0" baseline="0" dirty="0">
                <a:solidFill>
                  <a:srgbClr val="000000"/>
                </a:solidFill>
                <a:uFillTx/>
                <a:latin typeface="Corbel"/>
              </a:rPr>
              <a:t> of </a:t>
            </a:r>
            <a:r>
              <a:rPr lang="en-US" sz="1800" b="0" i="0" u="none" strike="noStrike" kern="1200" cap="none" spc="0" baseline="0" dirty="0" err="1">
                <a:solidFill>
                  <a:srgbClr val="000000"/>
                </a:solidFill>
                <a:uFillTx/>
                <a:latin typeface="Corbel"/>
              </a:rPr>
              <a:t>iets</a:t>
            </a:r>
            <a:r>
              <a:rPr lang="en-US" sz="1800" b="0" i="0" u="none" strike="noStrike" kern="1200" cap="none" spc="0" baseline="0" dirty="0">
                <a:solidFill>
                  <a:srgbClr val="000000"/>
                </a:solidFill>
                <a:uFillTx/>
                <a:latin typeface="Corbel"/>
              </a:rPr>
              <a:t> </a:t>
            </a:r>
            <a:r>
              <a:rPr lang="en-US" sz="1800" b="0" i="0" u="none" strike="noStrike" kern="1200" cap="none" spc="0" baseline="0" dirty="0" err="1">
                <a:solidFill>
                  <a:srgbClr val="000000"/>
                </a:solidFill>
                <a:uFillTx/>
                <a:latin typeface="Corbel"/>
              </a:rPr>
              <a:t>anders</a:t>
            </a:r>
            <a:r>
              <a:rPr lang="en-US" sz="1800" b="0" i="0" u="none" strike="noStrike" kern="1200" cap="none" spc="0" baseline="0" dirty="0">
                <a:solidFill>
                  <a:srgbClr val="000000"/>
                </a:solidFill>
                <a:uFillTx/>
                <a:latin typeface="Corbel"/>
              </a:rPr>
              <a:t>.</a:t>
            </a:r>
            <a:endParaRPr lang="nl-NL" sz="1800" b="0" i="0" u="none" strike="noStrike" kern="1200" cap="none" spc="0" baseline="0" dirty="0">
              <a:solidFill>
                <a:srgbClr val="000000"/>
              </a:solidFill>
              <a:uFillTx/>
              <a:latin typeface="Corbel"/>
            </a:endParaRPr>
          </a:p>
        </p:txBody>
      </p:sp>
      <p:pic>
        <p:nvPicPr>
          <p:cNvPr id="7" name="Afbeelding 6">
            <a:extLst>
              <a:ext uri="{FF2B5EF4-FFF2-40B4-BE49-F238E27FC236}">
                <a16:creationId xmlns:a16="http://schemas.microsoft.com/office/drawing/2014/main" id="{5E86292B-5290-477B-A2B9-B09D222CFD7B}"/>
              </a:ext>
            </a:extLst>
          </p:cNvPr>
          <p:cNvPicPr>
            <a:picLocks noChangeAspect="1"/>
          </p:cNvPicPr>
          <p:nvPr/>
        </p:nvPicPr>
        <p:blipFill>
          <a:blip r:embed="rId3"/>
          <a:stretch>
            <a:fillRect/>
          </a:stretch>
        </p:blipFill>
        <p:spPr>
          <a:xfrm>
            <a:off x="243766" y="2689200"/>
            <a:ext cx="4421837" cy="331770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9FC9E55-D05B-4530-8DE5-06D5B4931A19}"/>
              </a:ext>
            </a:extLst>
          </p:cNvPr>
          <p:cNvSpPr txBox="1"/>
          <p:nvPr/>
        </p:nvSpPr>
        <p:spPr>
          <a:xfrm>
            <a:off x="776710" y="-482612"/>
            <a:ext cx="3932237" cy="1600200"/>
          </a:xfrm>
          <a:prstGeom prst="rect">
            <a:avLst/>
          </a:prstGeom>
        </p:spPr>
        <p:txBody>
          <a:bodyPr vert="horz" lIns="91440" tIns="45720" rIns="91440" bIns="45720" rtlCol="0" anchor="b">
            <a:normAutofit/>
          </a:bodyPr>
          <a:lstStyle/>
          <a:p>
            <a:pPr>
              <a:lnSpc>
                <a:spcPct val="90000"/>
              </a:lnSpc>
              <a:spcBef>
                <a:spcPct val="0"/>
              </a:spcBef>
              <a:spcAft>
                <a:spcPts val="600"/>
              </a:spcAft>
            </a:pPr>
            <a:r>
              <a:rPr lang="nl-NL" sz="3200" dirty="0">
                <a:latin typeface="Aharoni" panose="02010803020104030203" pitchFamily="2" charset="-79"/>
                <a:ea typeface="+mj-ea"/>
                <a:cs typeface="Aharoni" panose="02010803020104030203" pitchFamily="2" charset="-79"/>
              </a:rPr>
              <a:t>Lampen </a:t>
            </a:r>
          </a:p>
        </p:txBody>
      </p:sp>
      <p:pic>
        <p:nvPicPr>
          <p:cNvPr id="5" name="Afbeelding 4">
            <a:extLst>
              <a:ext uri="{FF2B5EF4-FFF2-40B4-BE49-F238E27FC236}">
                <a16:creationId xmlns:a16="http://schemas.microsoft.com/office/drawing/2014/main" id="{D51DE6DB-CE4E-4531-9765-B8D1995B5208}"/>
              </a:ext>
            </a:extLst>
          </p:cNvPr>
          <p:cNvPicPr>
            <a:picLocks noChangeAspect="1"/>
          </p:cNvPicPr>
          <p:nvPr/>
        </p:nvPicPr>
        <p:blipFill rotWithShape="1">
          <a:blip r:embed="rId2"/>
          <a:srcRect l="15505" r="9343"/>
          <a:stretch/>
        </p:blipFill>
        <p:spPr>
          <a:xfrm>
            <a:off x="5183188" y="987425"/>
            <a:ext cx="6172200" cy="4873625"/>
          </a:xfrm>
          <a:prstGeom prst="rect">
            <a:avLst/>
          </a:prstGeom>
          <a:noFill/>
        </p:spPr>
      </p:pic>
      <p:sp>
        <p:nvSpPr>
          <p:cNvPr id="3" name="Tekstvak 2">
            <a:extLst>
              <a:ext uri="{FF2B5EF4-FFF2-40B4-BE49-F238E27FC236}">
                <a16:creationId xmlns:a16="http://schemas.microsoft.com/office/drawing/2014/main" id="{5366AED6-2172-4BD5-A892-14B09140DB2E}"/>
              </a:ext>
            </a:extLst>
          </p:cNvPr>
          <p:cNvSpPr txBox="1"/>
          <p:nvPr/>
        </p:nvSpPr>
        <p:spPr>
          <a:xfrm>
            <a:off x="776710" y="1058594"/>
            <a:ext cx="3932237" cy="3811588"/>
          </a:xfrm>
          <a:prstGeom prst="rect">
            <a:avLst/>
          </a:prstGeom>
        </p:spPr>
        <p:txBody>
          <a:bodyPr vert="horz" lIns="91440" tIns="45720" rIns="91440" bIns="45720" rtlCol="0">
            <a:normAutofit fontScale="85000" lnSpcReduction="10000"/>
          </a:bodyPr>
          <a:lstStyle/>
          <a:p>
            <a:pPr>
              <a:spcBef>
                <a:spcPts val="1000"/>
              </a:spcBef>
            </a:pPr>
            <a:r>
              <a:rPr lang="nl-NL" sz="1600" kern="1200" dirty="0">
                <a:latin typeface="+mn-lt"/>
                <a:ea typeface="+mn-ea"/>
                <a:cs typeface="+mn-cs"/>
              </a:rPr>
              <a:t>De leraren van de Horizon in </a:t>
            </a:r>
            <a:r>
              <a:rPr lang="nl-NL" sz="1600" kern="1200" dirty="0" err="1">
                <a:latin typeface="+mn-lt"/>
                <a:ea typeface="+mn-ea"/>
                <a:cs typeface="+mn-cs"/>
              </a:rPr>
              <a:t>Brenner</a:t>
            </a:r>
            <a:r>
              <a:rPr lang="nl-NL" sz="1600" kern="1200" dirty="0">
                <a:latin typeface="+mn-lt"/>
                <a:ea typeface="+mn-ea"/>
                <a:cs typeface="+mn-cs"/>
              </a:rPr>
              <a:t> 9 wouden dat </a:t>
            </a:r>
            <a:r>
              <a:rPr lang="nl-NL" sz="1600" b="1" kern="1200" dirty="0">
                <a:latin typeface="+mn-lt"/>
                <a:ea typeface="+mn-ea"/>
                <a:cs typeface="+mn-cs"/>
              </a:rPr>
              <a:t>alle</a:t>
            </a:r>
            <a:r>
              <a:rPr lang="nl-NL" sz="1600" kern="1200" dirty="0">
                <a:latin typeface="+mn-lt"/>
                <a:ea typeface="+mn-ea"/>
                <a:cs typeface="+mn-cs"/>
              </a:rPr>
              <a:t> lampen in het gebouw met 1 lichtknop aan/uit ging. Dat wouden ze, omdat veel docenten vergaten de lampen uit te zetten na het verlaten van het gebouw en dat de lampen dan de hele nacht aan bleven. </a:t>
            </a:r>
          </a:p>
          <a:p>
            <a:pPr>
              <a:spcBef>
                <a:spcPts val="1000"/>
              </a:spcBef>
            </a:pPr>
            <a:endParaRPr lang="nl-NL" sz="1600" kern="1200" dirty="0">
              <a:latin typeface="+mn-lt"/>
              <a:ea typeface="+mn-ea"/>
              <a:cs typeface="+mn-cs"/>
            </a:endParaRPr>
          </a:p>
          <a:p>
            <a:pPr>
              <a:spcBef>
                <a:spcPts val="1000"/>
              </a:spcBef>
            </a:pPr>
            <a:r>
              <a:rPr lang="nl-NL" sz="1600" kern="1200" dirty="0">
                <a:latin typeface="+mn-lt"/>
                <a:ea typeface="+mn-ea"/>
                <a:cs typeface="+mn-cs"/>
              </a:rPr>
              <a:t>We hebben gekeken of dit wel kon en </a:t>
            </a:r>
            <a:r>
              <a:rPr lang="nl-NL" sz="1600" b="1" kern="1200" dirty="0">
                <a:latin typeface="+mn-lt"/>
                <a:ea typeface="+mn-ea"/>
                <a:cs typeface="+mn-cs"/>
              </a:rPr>
              <a:t>het kon </a:t>
            </a:r>
            <a:r>
              <a:rPr lang="nl-NL" sz="1600" kern="1200" dirty="0">
                <a:latin typeface="+mn-lt"/>
                <a:ea typeface="+mn-ea"/>
                <a:cs typeface="+mn-cs"/>
              </a:rPr>
              <a:t>alleen was het erg moeilijk om dat voor elkaar te krijgen. En omdat te willen doen moet je het hele gebouw opnieuw bouwen. </a:t>
            </a:r>
          </a:p>
          <a:p>
            <a:pPr>
              <a:spcBef>
                <a:spcPts val="1000"/>
              </a:spcBef>
            </a:pPr>
            <a:endParaRPr lang="nl-NL" sz="1600" b="1" kern="1200" dirty="0">
              <a:latin typeface="+mn-lt"/>
              <a:ea typeface="+mn-ea"/>
              <a:cs typeface="+mn-cs"/>
            </a:endParaRPr>
          </a:p>
          <a:p>
            <a:pPr>
              <a:spcBef>
                <a:spcPts val="1000"/>
              </a:spcBef>
            </a:pPr>
            <a:r>
              <a:rPr lang="nl-NL" sz="1600" kern="1200" dirty="0">
                <a:latin typeface="+mn-lt"/>
                <a:ea typeface="+mn-ea"/>
                <a:cs typeface="+mn-cs"/>
              </a:rPr>
              <a:t>Lichtcensoren zijn ook een mogelijke optie. Alleen als er geen beweging vind in de klas (tijdens het werken bijv.) dan gaan de lampen ook uit en dat zou erg vervelend kunnen zijn. </a:t>
            </a:r>
          </a:p>
        </p:txBody>
      </p:sp>
    </p:spTree>
    <p:extLst>
      <p:ext uri="{BB962C8B-B14F-4D97-AF65-F5344CB8AC3E}">
        <p14:creationId xmlns:p14="http://schemas.microsoft.com/office/powerpoint/2010/main" val="296174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359580F-3421-48FA-A616-77E1C709306E}"/>
              </a:ext>
            </a:extLst>
          </p:cNvPr>
          <p:cNvSpPr txBox="1"/>
          <p:nvPr/>
        </p:nvSpPr>
        <p:spPr>
          <a:xfrm>
            <a:off x="880404" y="35105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nl-NL" sz="4400" dirty="0">
                <a:latin typeface="Aharoni" panose="02010803020104030203" pitchFamily="2" charset="-79"/>
                <a:ea typeface="+mj-ea"/>
                <a:cs typeface="Aharoni" panose="02010803020104030203" pitchFamily="2" charset="-79"/>
              </a:rPr>
              <a:t>CV – Ketel</a:t>
            </a:r>
          </a:p>
        </p:txBody>
      </p:sp>
      <p:sp>
        <p:nvSpPr>
          <p:cNvPr id="3" name="Tekstvak 2">
            <a:extLst>
              <a:ext uri="{FF2B5EF4-FFF2-40B4-BE49-F238E27FC236}">
                <a16:creationId xmlns:a16="http://schemas.microsoft.com/office/drawing/2014/main" id="{2F1D85FE-F9D6-4355-AEFF-3F18C3287214}"/>
              </a:ext>
            </a:extLst>
          </p:cNvPr>
          <p:cNvSpPr txBox="1"/>
          <p:nvPr/>
        </p:nvSpPr>
        <p:spPr>
          <a:xfrm>
            <a:off x="838200" y="1825625"/>
            <a:ext cx="5181600" cy="4351338"/>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nl-NL" sz="2800"/>
              <a:t>De CV – ketels in het gebouw van de Horizon is </a:t>
            </a:r>
            <a:r>
              <a:rPr lang="nl-NL" sz="2800" b="1"/>
              <a:t>erg </a:t>
            </a:r>
            <a:r>
              <a:rPr lang="nl-NL" sz="2800"/>
              <a:t>verouderd. En het neemt erg veel plaats in (6 cv – ketels in het gebouw in totaal).</a:t>
            </a:r>
            <a:endParaRPr lang="nl-NL" sz="2800" b="1"/>
          </a:p>
        </p:txBody>
      </p:sp>
      <p:pic>
        <p:nvPicPr>
          <p:cNvPr id="4098" name="Picture 2" descr="Afbeelding met binnen, zitten, klein, keuken&#10;&#10;Automatisch gegenereerde beschrijving">
            <a:extLst>
              <a:ext uri="{FF2B5EF4-FFF2-40B4-BE49-F238E27FC236}">
                <a16:creationId xmlns:a16="http://schemas.microsoft.com/office/drawing/2014/main" id="{97932447-40A2-4D1B-916E-60DCD59472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017"/>
          <a:stretch/>
        </p:blipFill>
        <p:spPr bwMode="auto">
          <a:xfrm>
            <a:off x="6172200" y="1825625"/>
            <a:ext cx="5181600" cy="4351338"/>
          </a:xfrm>
          <a:prstGeom prst="rect">
            <a:avLst/>
          </a:prstGeom>
          <a:solidFill>
            <a:srgbClr val="FFFFFF"/>
          </a:solidFill>
        </p:spPr>
      </p:pic>
    </p:spTree>
    <p:extLst>
      <p:ext uri="{BB962C8B-B14F-4D97-AF65-F5344CB8AC3E}">
        <p14:creationId xmlns:p14="http://schemas.microsoft.com/office/powerpoint/2010/main" val="272827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429C9-C092-4628-9086-2BB47BE5ABF0}"/>
              </a:ext>
            </a:extLst>
          </p:cNvPr>
          <p:cNvSpPr>
            <a:spLocks noGrp="1"/>
          </p:cNvSpPr>
          <p:nvPr>
            <p:ph type="title"/>
          </p:nvPr>
        </p:nvSpPr>
        <p:spPr>
          <a:xfrm>
            <a:off x="839788" y="457200"/>
            <a:ext cx="3932237" cy="1600200"/>
          </a:xfrm>
        </p:spPr>
        <p:txBody>
          <a:bodyPr vert="horz" lIns="91440" tIns="45720" rIns="91440" bIns="45720" rtlCol="0" anchor="b">
            <a:normAutofit/>
          </a:bodyPr>
          <a:lstStyle/>
          <a:p>
            <a:r>
              <a:rPr lang="nl-NL" dirty="0"/>
              <a:t>Rondom het schoolgebouw </a:t>
            </a:r>
          </a:p>
        </p:txBody>
      </p:sp>
      <p:pic>
        <p:nvPicPr>
          <p:cNvPr id="5" name="Afbeelding 4" descr="Afbeelding met kaart&#10;&#10;Automatisch gegenereerde beschrijving">
            <a:extLst>
              <a:ext uri="{FF2B5EF4-FFF2-40B4-BE49-F238E27FC236}">
                <a16:creationId xmlns:a16="http://schemas.microsoft.com/office/drawing/2014/main" id="{2646E65A-A929-4C05-B35B-8113B42FBF02}"/>
              </a:ext>
            </a:extLst>
          </p:cNvPr>
          <p:cNvPicPr>
            <a:picLocks noChangeAspect="1"/>
          </p:cNvPicPr>
          <p:nvPr/>
        </p:nvPicPr>
        <p:blipFill rotWithShape="1">
          <a:blip r:embed="rId2"/>
          <a:srcRect t="1299" r="3" b="3"/>
          <a:stretch/>
        </p:blipFill>
        <p:spPr>
          <a:xfrm>
            <a:off x="5183188" y="987425"/>
            <a:ext cx="6172200" cy="4873625"/>
          </a:xfrm>
          <a:prstGeom prst="rect">
            <a:avLst/>
          </a:prstGeom>
          <a:noFill/>
        </p:spPr>
      </p:pic>
      <p:sp>
        <p:nvSpPr>
          <p:cNvPr id="3" name="Tekstvak 2">
            <a:extLst>
              <a:ext uri="{FF2B5EF4-FFF2-40B4-BE49-F238E27FC236}">
                <a16:creationId xmlns:a16="http://schemas.microsoft.com/office/drawing/2014/main" id="{4D25C1EF-8101-407F-8233-EBF945EA053A}"/>
              </a:ext>
            </a:extLst>
          </p:cNvPr>
          <p:cNvSpPr txBox="1"/>
          <p:nvPr/>
        </p:nvSpPr>
        <p:spPr>
          <a:xfrm>
            <a:off x="839788" y="2057400"/>
            <a:ext cx="3932237" cy="3811588"/>
          </a:xfrm>
          <a:prstGeom prst="rect">
            <a:avLst/>
          </a:prstGeom>
        </p:spPr>
        <p:txBody>
          <a:bodyPr vert="horz" lIns="91440" tIns="45720" rIns="91440" bIns="45720" rtlCol="0">
            <a:normAutofit/>
          </a:bodyPr>
          <a:lstStyle/>
          <a:p>
            <a:pPr>
              <a:lnSpc>
                <a:spcPct val="110000"/>
              </a:lnSpc>
              <a:spcBef>
                <a:spcPts val="1000"/>
              </a:spcBef>
            </a:pPr>
            <a:r>
              <a:rPr lang="nl-NL" sz="1600" kern="1200" dirty="0">
                <a:latin typeface="+mn-lt"/>
                <a:ea typeface="+mn-ea"/>
                <a:cs typeface="+mn-cs"/>
              </a:rPr>
              <a:t>Rondom het gebouw zit er een pleintje die best wel groot is. Het pleintje is van de gemeente die kan dus, daarom niet gesloopt worden om iets anders erbij te plaatsen.  </a:t>
            </a:r>
          </a:p>
          <a:p>
            <a:pPr>
              <a:lnSpc>
                <a:spcPct val="110000"/>
              </a:lnSpc>
              <a:spcBef>
                <a:spcPts val="1000"/>
              </a:spcBef>
            </a:pPr>
            <a:r>
              <a:rPr lang="nl-NL" sz="1600" dirty="0"/>
              <a:t>Het gebouw </a:t>
            </a:r>
            <a:r>
              <a:rPr lang="nl-NL" sz="1600" b="1" dirty="0"/>
              <a:t>kan niet </a:t>
            </a:r>
            <a:r>
              <a:rPr lang="nl-NL" sz="1600" dirty="0"/>
              <a:t>groter worden gemaakt, dat komt doordat het pand rondom het gebouw van de gemeente is. </a:t>
            </a:r>
            <a:endParaRPr lang="nl-NL" sz="1600" b="1" kern="1200" dirty="0">
              <a:latin typeface="+mn-lt"/>
              <a:ea typeface="+mn-ea"/>
              <a:cs typeface="+mn-cs"/>
            </a:endParaRPr>
          </a:p>
        </p:txBody>
      </p:sp>
    </p:spTree>
    <p:extLst>
      <p:ext uri="{BB962C8B-B14F-4D97-AF65-F5344CB8AC3E}">
        <p14:creationId xmlns:p14="http://schemas.microsoft.com/office/powerpoint/2010/main" val="20445846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1-Mooie">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Mooie" id="{ED0C58BF-7CDA-46B8-A512-8E19324EF3D1}" vid="{D4DAB637-697E-44A2-9103-5A5D4FA99D8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336</Words>
  <Application>Microsoft Office PowerPoint</Application>
  <PresentationFormat>Breedbeeld</PresentationFormat>
  <Paragraphs>30</Paragraphs>
  <Slides>9</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9</vt:i4>
      </vt:variant>
    </vt:vector>
  </HeadingPairs>
  <TitlesOfParts>
    <vt:vector size="15" baseType="lpstr">
      <vt:lpstr>Aharoni</vt:lpstr>
      <vt:lpstr>Arial</vt:lpstr>
      <vt:lpstr>Avenir Next LT Pro</vt:lpstr>
      <vt:lpstr>Calibri</vt:lpstr>
      <vt:lpstr>Corbel</vt:lpstr>
      <vt:lpstr>Thema1-Mooie</vt:lpstr>
      <vt:lpstr>Deadline 2 Veldonderzoek By: Safa Isik</vt:lpstr>
      <vt:lpstr>Inhoudsopgave </vt:lpstr>
      <vt:lpstr>PowerPoint-presentatie</vt:lpstr>
      <vt:lpstr>PowerPoint-presentatie</vt:lpstr>
      <vt:lpstr>PowerPoint-presentatie</vt:lpstr>
      <vt:lpstr>PowerPoint-presentatie</vt:lpstr>
      <vt:lpstr>PowerPoint-presentatie</vt:lpstr>
      <vt:lpstr>PowerPoint-presentatie</vt:lpstr>
      <vt:lpstr>Rondom het schoolgebouw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Deadline 2 Veldonderzoek By: Safa Isik</dc:title>
  <dc:creator>Isik, S. (Safa)</dc:creator>
  <cp:lastModifiedBy>Isik, S. (Safa)</cp:lastModifiedBy>
  <cp:revision>1</cp:revision>
  <dcterms:created xsi:type="dcterms:W3CDTF">2020-11-08T14:59:02Z</dcterms:created>
  <dcterms:modified xsi:type="dcterms:W3CDTF">2020-11-08T15:00:28Z</dcterms:modified>
</cp:coreProperties>
</file>