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handoutMasterIdLst>
    <p:handoutMasterId r:id="rId18"/>
  </p:handoutMasterIdLst>
  <p:sldIdLst>
    <p:sldId id="267" r:id="rId2"/>
    <p:sldId id="256" r:id="rId3"/>
    <p:sldId id="259" r:id="rId4"/>
    <p:sldId id="262" r:id="rId5"/>
    <p:sldId id="261" r:id="rId6"/>
    <p:sldId id="260" r:id="rId7"/>
    <p:sldId id="263" r:id="rId8"/>
    <p:sldId id="266" r:id="rId9"/>
    <p:sldId id="265" r:id="rId10"/>
    <p:sldId id="264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FF339D6-9A93-485C-859A-06080B38D4B6}">
          <p14:sldIdLst>
            <p14:sldId id="267"/>
            <p14:sldId id="256"/>
            <p14:sldId id="259"/>
          </p14:sldIdLst>
        </p14:section>
        <p14:section name="Zonnepanelen" id="{4BC9DBEE-080A-4E68-811A-D0E581B778F5}">
          <p14:sldIdLst>
            <p14:sldId id="262"/>
            <p14:sldId id="261"/>
            <p14:sldId id="260"/>
          </p14:sldIdLst>
        </p14:section>
        <p14:section name="Isolatie" id="{8D83A36D-569D-4C7F-88DB-FC90955137B7}">
          <p14:sldIdLst>
            <p14:sldId id="263"/>
          </p14:sldIdLst>
        </p14:section>
        <p14:section name="Censoren" id="{18CD921E-C07E-4D00-A561-6E7DFB4DEAFA}">
          <p14:sldIdLst>
            <p14:sldId id="266"/>
            <p14:sldId id="265"/>
            <p14:sldId id="264"/>
          </p14:sldIdLst>
        </p14:section>
        <p14:section name="Dynamo" id="{41956D81-80B5-4533-9EC0-8E489EFA6387}">
          <p14:sldIdLst>
            <p14:sldId id="268"/>
          </p14:sldIdLst>
        </p14:section>
        <p14:section name="WTW" id="{A3835E56-C3D3-498F-B421-FA4EBB65AF56}">
          <p14:sldIdLst>
            <p14:sldId id="269"/>
          </p14:sldIdLst>
        </p14:section>
        <p14:section name="Ledlampen" id="{43E851D6-4F0D-4414-94B7-CE2EE3102012}">
          <p14:sldIdLst>
            <p14:sldId id="270"/>
          </p14:sldIdLst>
        </p14:section>
        <p14:section name="Warmtepomp dingen" id="{33FB3831-226C-4C7B-A3AD-5B83B16F9C98}">
          <p14:sldIdLst>
            <p14:sldId id="271"/>
          </p14:sldIdLst>
        </p14:section>
        <p14:section name="HR ketel" id="{EF28F6DC-C905-45C5-B1A8-124DF84AB7D4}">
          <p14:sldIdLst>
            <p14:sldId id="272"/>
          </p14:sldIdLst>
        </p14:section>
        <p14:section name="end" id="{655EE0C6-6E9B-4931-9D67-E79D91FB0AB1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ik, S. (Safa)" initials="IS(" lastIdx="1" clrIdx="0">
    <p:extLst>
      <p:ext uri="{19B8F6BF-5375-455C-9EA6-DF929625EA0E}">
        <p15:presenceInfo xmlns:p15="http://schemas.microsoft.com/office/powerpoint/2012/main" userId="S::119245@calandlyceum.nl::9996f28b-91ca-49a1-9f25-a7d47d114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D6E5"/>
    <a:srgbClr val="1D1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074ED-EC72-44D3-A51F-DDE64E0AB1A0}" v="1571" dt="2020-11-12T19:17:05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ik, S. (Safa)" userId="9996f28b-91ca-49a1-9f25-a7d47d114073" providerId="ADAL" clId="{F67074ED-EC72-44D3-A51F-DDE64E0AB1A0}"/>
    <pc:docChg chg="undo redo custSel mod addSld delSld modSld sldOrd modMainMaster addSection modSection">
      <pc:chgData name="Isik, S. (Safa)" userId="9996f28b-91ca-49a1-9f25-a7d47d114073" providerId="ADAL" clId="{F67074ED-EC72-44D3-A51F-DDE64E0AB1A0}" dt="2020-11-12T19:21:02.205" v="2317"/>
      <pc:docMkLst>
        <pc:docMk/>
      </pc:docMkLst>
      <pc:sldChg chg="delSp modSp mod modTransition setBg modClrScheme delDesignElem chgLayout">
        <pc:chgData name="Isik, S. (Safa)" userId="9996f28b-91ca-49a1-9f25-a7d47d114073" providerId="ADAL" clId="{F67074ED-EC72-44D3-A51F-DDE64E0AB1A0}" dt="2020-11-12T15:16:28.069" v="1848"/>
        <pc:sldMkLst>
          <pc:docMk/>
          <pc:sldMk cId="2523995342" sldId="256"/>
        </pc:sldMkLst>
        <pc:spChg chg="mod">
          <ac:chgData name="Isik, S. (Safa)" userId="9996f28b-91ca-49a1-9f25-a7d47d114073" providerId="ADAL" clId="{F67074ED-EC72-44D3-A51F-DDE64E0AB1A0}" dt="2020-11-09T12:37:43.638" v="214" actId="26606"/>
          <ac:spMkLst>
            <pc:docMk/>
            <pc:sldMk cId="2523995342" sldId="256"/>
            <ac:spMk id="2" creationId="{35A7DEDA-3064-40A1-8063-D2587D23100D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523995342" sldId="256"/>
            <ac:spMk id="8" creationId="{CE3C5560-7A9C-489F-9148-18C5E1D0F0B2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523995342" sldId="256"/>
            <ac:spMk id="10" creationId="{C5CB530E-515E-412C-9DF1-5F8FFBD6F383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523995342" sldId="256"/>
            <ac:spMk id="12" creationId="{712D4376-A578-4FF1-94FC-245E7A6A489F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523995342" sldId="256"/>
            <ac:spMk id="14" creationId="{AEA7509D-F04F-40CB-A0B3-EEF16499CC9F}"/>
          </ac:spMkLst>
        </pc:spChg>
        <pc:picChg chg="mod">
          <ac:chgData name="Isik, S. (Safa)" userId="9996f28b-91ca-49a1-9f25-a7d47d114073" providerId="ADAL" clId="{F67074ED-EC72-44D3-A51F-DDE64E0AB1A0}" dt="2020-11-09T13:15:59.219" v="973" actId="1440"/>
          <ac:picMkLst>
            <pc:docMk/>
            <pc:sldMk cId="2523995342" sldId="256"/>
            <ac:picMk id="4" creationId="{AE87C1AE-9621-432A-B493-43D781232300}"/>
          </ac:picMkLst>
        </pc:picChg>
        <pc:picChg chg="del">
          <ac:chgData name="Isik, S. (Safa)" userId="9996f28b-91ca-49a1-9f25-a7d47d114073" providerId="ADAL" clId="{F67074ED-EC72-44D3-A51F-DDE64E0AB1A0}" dt="2020-11-09T12:37:29.318" v="212"/>
          <ac:picMkLst>
            <pc:docMk/>
            <pc:sldMk cId="2523995342" sldId="256"/>
            <ac:picMk id="18" creationId="{508BEF50-7B1E-49A4-BC19-5F4F1D755E64}"/>
          </ac:picMkLst>
        </pc:picChg>
        <pc:picChg chg="del">
          <ac:chgData name="Isik, S. (Safa)" userId="9996f28b-91ca-49a1-9f25-a7d47d114073" providerId="ADAL" clId="{F67074ED-EC72-44D3-A51F-DDE64E0AB1A0}" dt="2020-11-09T12:37:29.318" v="212"/>
          <ac:picMkLst>
            <pc:docMk/>
            <pc:sldMk cId="2523995342" sldId="256"/>
            <ac:picMk id="20" creationId="{3FBAD350-5664-4811-A208-657FB882D350}"/>
          </ac:picMkLst>
        </pc:picChg>
        <pc:picChg chg="del">
          <ac:chgData name="Isik, S. (Safa)" userId="9996f28b-91ca-49a1-9f25-a7d47d114073" providerId="ADAL" clId="{F67074ED-EC72-44D3-A51F-DDE64E0AB1A0}" dt="2020-11-09T12:37:29.318" v="212"/>
          <ac:picMkLst>
            <pc:docMk/>
            <pc:sldMk cId="2523995342" sldId="256"/>
            <ac:picMk id="22" creationId="{C39ADB8F-D187-49D7-BDCF-C1B6DC727068}"/>
          </ac:picMkLst>
        </pc:picChg>
        <pc:cxnChg chg="del">
          <ac:chgData name="Isik, S. (Safa)" userId="9996f28b-91ca-49a1-9f25-a7d47d114073" providerId="ADAL" clId="{F67074ED-EC72-44D3-A51F-DDE64E0AB1A0}" dt="2020-11-09T12:37:29.318" v="212"/>
          <ac:cxnSpMkLst>
            <pc:docMk/>
            <pc:sldMk cId="2523995342" sldId="256"/>
            <ac:cxnSpMk id="16" creationId="{56020367-4FD5-4596-8E10-C5F095CD8DBF}"/>
          </ac:cxnSpMkLst>
        </pc:cxnChg>
      </pc:sldChg>
      <pc:sldChg chg="addSp delSp modSp mod modTransition setBg delDesignElem">
        <pc:chgData name="Isik, S. (Safa)" userId="9996f28b-91ca-49a1-9f25-a7d47d114073" providerId="ADAL" clId="{F67074ED-EC72-44D3-A51F-DDE64E0AB1A0}" dt="2020-11-12T15:15:59.022" v="1846"/>
        <pc:sldMkLst>
          <pc:docMk/>
          <pc:sldMk cId="2109851354" sldId="259"/>
        </pc:sldMkLst>
        <pc:spChg chg="mod">
          <ac:chgData name="Isik, S. (Safa)" userId="9996f28b-91ca-49a1-9f25-a7d47d114073" providerId="ADAL" clId="{F67074ED-EC72-44D3-A51F-DDE64E0AB1A0}" dt="2020-11-12T15:00:33.655" v="1719" actId="1076"/>
          <ac:spMkLst>
            <pc:docMk/>
            <pc:sldMk cId="2109851354" sldId="259"/>
            <ac:spMk id="2" creationId="{31537D2E-872C-45CB-9627-0D17E86795F6}"/>
          </ac:spMkLst>
        </pc:spChg>
        <pc:spChg chg="del mod">
          <ac:chgData name="Isik, S. (Safa)" userId="9996f28b-91ca-49a1-9f25-a7d47d114073" providerId="ADAL" clId="{F67074ED-EC72-44D3-A51F-DDE64E0AB1A0}" dt="2020-11-12T15:00:14.349" v="1717" actId="478"/>
          <ac:spMkLst>
            <pc:docMk/>
            <pc:sldMk cId="2109851354" sldId="259"/>
            <ac:spMk id="3" creationId="{FFB5B5E6-1B27-4AE9-AAA9-ADD85FBB3CE6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109851354" sldId="259"/>
            <ac:spMk id="8" creationId="{A2679492-7988-4050-9056-542444452411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109851354" sldId="259"/>
            <ac:spMk id="10" creationId="{B091B163-7D61-4891-ABCF-5C13D9C418D0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109851354" sldId="259"/>
            <ac:spMk id="12" creationId="{6CB927A4-E432-4310-9CD5-E89FF5063179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109851354" sldId="259"/>
            <ac:spMk id="14" creationId="{E3020543-B24B-4EC4-8FFC-8DD88EEA91A8}"/>
          </ac:spMkLst>
        </pc:spChg>
        <pc:spChg chg="del">
          <ac:chgData name="Isik, S. (Safa)" userId="9996f28b-91ca-49a1-9f25-a7d47d114073" providerId="ADAL" clId="{F67074ED-EC72-44D3-A51F-DDE64E0AB1A0}" dt="2020-11-09T12:37:29.318" v="212"/>
          <ac:spMkLst>
            <pc:docMk/>
            <pc:sldMk cId="2109851354" sldId="259"/>
            <ac:spMk id="16" creationId="{1453BF6C-B012-48B7-B4E8-6D7AC7C27D02}"/>
          </ac:spMkLst>
        </pc:sp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5" creationId="{63EB7717-5908-4688-B3B9-9740EA37D7F9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7" creationId="{E80F12A2-B646-4621-AFD2-CC590FA1A0EE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6.681" v="1840" actId="27116"/>
          <ac:graphicFrameMkLst>
            <pc:docMk/>
            <pc:sldMk cId="2109851354" sldId="259"/>
            <ac:graphicFrameMk id="9" creationId="{6B19D694-4947-47AA-99DD-D643FF30849F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11" creationId="{65FAD701-9FA8-4169-AC4E-7E8738C73D38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13" creationId="{FC2F2357-49B4-4AA8-B7D7-95EA75B7EEC8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15" creationId="{B059EDC2-E696-4307-A650-A93B7BEF3351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17" creationId="{15F16E26-4275-46E6-A8FF-ED42B7CC555D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19" creationId="{66067F2B-9755-4134-A192-630B67D19E30}"/>
          </ac:graphicFrameMkLst>
        </pc:graphicFrameChg>
        <pc:graphicFrameChg chg="add mod modGraphic">
          <ac:chgData name="Isik, S. (Safa)" userId="9996f28b-91ca-49a1-9f25-a7d47d114073" providerId="ADAL" clId="{F67074ED-EC72-44D3-A51F-DDE64E0AB1A0}" dt="2020-11-12T15:14:25.531" v="1839" actId="1440"/>
          <ac:graphicFrameMkLst>
            <pc:docMk/>
            <pc:sldMk cId="2109851354" sldId="259"/>
            <ac:graphicFrameMk id="21" creationId="{6974103B-E033-4635-9677-5002DFCCD9FC}"/>
          </ac:graphicFrameMkLst>
        </pc:graphicFrameChg>
        <pc:cxnChg chg="del">
          <ac:chgData name="Isik, S. (Safa)" userId="9996f28b-91ca-49a1-9f25-a7d47d114073" providerId="ADAL" clId="{F67074ED-EC72-44D3-A51F-DDE64E0AB1A0}" dt="2020-11-09T12:37:29.318" v="212"/>
          <ac:cxnSpMkLst>
            <pc:docMk/>
            <pc:sldMk cId="2109851354" sldId="259"/>
            <ac:cxnSpMk id="18" creationId="{C49DA8F6-BCC1-4447-B54C-57856834B94B}"/>
          </ac:cxnSpMkLst>
        </pc:cxnChg>
      </pc:sldChg>
      <pc:sldChg chg="addSp delSp modSp mod modTransition setBg">
        <pc:chgData name="Isik, S. (Safa)" userId="9996f28b-91ca-49a1-9f25-a7d47d114073" providerId="ADAL" clId="{F67074ED-EC72-44D3-A51F-DDE64E0AB1A0}" dt="2020-11-12T15:15:59.022" v="1846"/>
        <pc:sldMkLst>
          <pc:docMk/>
          <pc:sldMk cId="767762089" sldId="260"/>
        </pc:sldMkLst>
        <pc:spChg chg="add del">
          <ac:chgData name="Isik, S. (Safa)" userId="9996f28b-91ca-49a1-9f25-a7d47d114073" providerId="ADAL" clId="{F67074ED-EC72-44D3-A51F-DDE64E0AB1A0}" dt="2020-11-09T12:51:36.297" v="702" actId="478"/>
          <ac:spMkLst>
            <pc:docMk/>
            <pc:sldMk cId="767762089" sldId="260"/>
            <ac:spMk id="4" creationId="{B1331ECE-8581-4CB8-9977-C40E8E456BFC}"/>
          </ac:spMkLst>
        </pc:spChg>
        <pc:spChg chg="add">
          <ac:chgData name="Isik, S. (Safa)" userId="9996f28b-91ca-49a1-9f25-a7d47d114073" providerId="ADAL" clId="{F67074ED-EC72-44D3-A51F-DDE64E0AB1A0}" dt="2020-11-09T12:51:36.787" v="703" actId="22"/>
          <ac:spMkLst>
            <pc:docMk/>
            <pc:sldMk cId="767762089" sldId="260"/>
            <ac:spMk id="5" creationId="{2B18F3AE-A638-440D-9F6C-B62A29F62C2D}"/>
          </ac:spMkLst>
        </pc:spChg>
        <pc:spChg chg="add mod">
          <ac:chgData name="Isik, S. (Safa)" userId="9996f28b-91ca-49a1-9f25-a7d47d114073" providerId="ADAL" clId="{F67074ED-EC72-44D3-A51F-DDE64E0AB1A0}" dt="2020-11-09T12:57:28.349" v="760" actId="12788"/>
          <ac:spMkLst>
            <pc:docMk/>
            <pc:sldMk cId="767762089" sldId="260"/>
            <ac:spMk id="6" creationId="{5E42ABFD-AEAF-4E5A-A997-6B986F53FF80}"/>
          </ac:spMkLst>
        </pc:spChg>
        <pc:spChg chg="add mod">
          <ac:chgData name="Isik, S. (Safa)" userId="9996f28b-91ca-49a1-9f25-a7d47d114073" providerId="ADAL" clId="{F67074ED-EC72-44D3-A51F-DDE64E0AB1A0}" dt="2020-11-09T12:59:38.015" v="830" actId="1076"/>
          <ac:spMkLst>
            <pc:docMk/>
            <pc:sldMk cId="767762089" sldId="260"/>
            <ac:spMk id="9" creationId="{413C6DFF-788C-4F36-9089-77D995958E77}"/>
          </ac:spMkLst>
        </pc:spChg>
        <pc:spChg chg="add mod">
          <ac:chgData name="Isik, S. (Safa)" userId="9996f28b-91ca-49a1-9f25-a7d47d114073" providerId="ADAL" clId="{F67074ED-EC72-44D3-A51F-DDE64E0AB1A0}" dt="2020-11-09T13:03:21.051" v="876" actId="1076"/>
          <ac:spMkLst>
            <pc:docMk/>
            <pc:sldMk cId="767762089" sldId="260"/>
            <ac:spMk id="10" creationId="{8F24636C-DE3B-4015-8678-89AEF0502AE1}"/>
          </ac:spMkLst>
        </pc:spChg>
        <pc:spChg chg="add mod">
          <ac:chgData name="Isik, S. (Safa)" userId="9996f28b-91ca-49a1-9f25-a7d47d114073" providerId="ADAL" clId="{F67074ED-EC72-44D3-A51F-DDE64E0AB1A0}" dt="2020-11-09T12:59:43.076" v="831" actId="571"/>
          <ac:spMkLst>
            <pc:docMk/>
            <pc:sldMk cId="767762089" sldId="260"/>
            <ac:spMk id="19" creationId="{A3861552-23F1-4C8A-90E1-C85D3AA3812E}"/>
          </ac:spMkLst>
        </pc:spChg>
        <pc:spChg chg="add mod">
          <ac:chgData name="Isik, S. (Safa)" userId="9996f28b-91ca-49a1-9f25-a7d47d114073" providerId="ADAL" clId="{F67074ED-EC72-44D3-A51F-DDE64E0AB1A0}" dt="2020-11-09T13:03:25.356" v="877" actId="571"/>
          <ac:spMkLst>
            <pc:docMk/>
            <pc:sldMk cId="767762089" sldId="260"/>
            <ac:spMk id="22" creationId="{519F66FF-3CDF-40AD-86AC-C223AA20F6F1}"/>
          </ac:spMkLst>
        </pc:spChg>
        <pc:picChg chg="add mod">
          <ac:chgData name="Isik, S. (Safa)" userId="9996f28b-91ca-49a1-9f25-a7d47d114073" providerId="ADAL" clId="{F67074ED-EC72-44D3-A51F-DDE64E0AB1A0}" dt="2020-11-09T12:38:54.088" v="236" actId="571"/>
          <ac:picMkLst>
            <pc:docMk/>
            <pc:sldMk cId="767762089" sldId="260"/>
            <ac:picMk id="7" creationId="{4F2D4A83-F5CD-48C3-A526-5CEADFD85EA9}"/>
          </ac:picMkLst>
        </pc:picChg>
        <pc:picChg chg="add mod">
          <ac:chgData name="Isik, S. (Safa)" userId="9996f28b-91ca-49a1-9f25-a7d47d114073" providerId="ADAL" clId="{F67074ED-EC72-44D3-A51F-DDE64E0AB1A0}" dt="2020-11-09T12:39:10.398" v="238" actId="1076"/>
          <ac:picMkLst>
            <pc:docMk/>
            <pc:sldMk cId="767762089" sldId="260"/>
            <ac:picMk id="8" creationId="{A22FA005-C0F9-4154-9AE2-27E3C9D8C09C}"/>
          </ac:picMkLst>
        </pc:picChg>
        <pc:picChg chg="del mod ord">
          <ac:chgData name="Isik, S. (Safa)" userId="9996f28b-91ca-49a1-9f25-a7d47d114073" providerId="ADAL" clId="{F67074ED-EC72-44D3-A51F-DDE64E0AB1A0}" dt="2020-11-09T12:44:26.058" v="386" actId="478"/>
          <ac:picMkLst>
            <pc:docMk/>
            <pc:sldMk cId="767762089" sldId="260"/>
            <ac:picMk id="1026" creationId="{39F337CA-9FF1-47CA-A2B6-0E554DF613B7}"/>
          </ac:picMkLst>
        </pc:picChg>
        <pc:picChg chg="mod ord">
          <ac:chgData name="Isik, S. (Safa)" userId="9996f28b-91ca-49a1-9f25-a7d47d114073" providerId="ADAL" clId="{F67074ED-EC72-44D3-A51F-DDE64E0AB1A0}" dt="2020-11-09T12:37:29.558" v="213" actId="27636"/>
          <ac:picMkLst>
            <pc:docMk/>
            <pc:sldMk cId="767762089" sldId="260"/>
            <ac:picMk id="1028" creationId="{5D3C407A-3048-49BC-829E-124771391C2C}"/>
          </ac:picMkLst>
        </pc:picChg>
        <pc:picChg chg="mod">
          <ac:chgData name="Isik, S. (Safa)" userId="9996f28b-91ca-49a1-9f25-a7d47d114073" providerId="ADAL" clId="{F67074ED-EC72-44D3-A51F-DDE64E0AB1A0}" dt="2020-11-09T12:36:49.272" v="209" actId="12789"/>
          <ac:picMkLst>
            <pc:docMk/>
            <pc:sldMk cId="767762089" sldId="260"/>
            <ac:picMk id="1030" creationId="{E49F599B-8BB4-4B23-902C-BA97121FD9B0}"/>
          </ac:picMkLst>
        </pc:picChg>
        <pc:picChg chg="add del mod">
          <ac:chgData name="Isik, S. (Safa)" userId="9996f28b-91ca-49a1-9f25-a7d47d114073" providerId="ADAL" clId="{F67074ED-EC72-44D3-A51F-DDE64E0AB1A0}" dt="2020-11-09T12:45:54.122" v="535" actId="478"/>
          <ac:picMkLst>
            <pc:docMk/>
            <pc:sldMk cId="767762089" sldId="260"/>
            <ac:picMk id="1032" creationId="{0DE44B28-A3DF-4368-84FD-2A557D3B0F16}"/>
          </ac:picMkLst>
        </pc:picChg>
        <pc:picChg chg="add mod">
          <ac:chgData name="Isik, S. (Safa)" userId="9996f28b-91ca-49a1-9f25-a7d47d114073" providerId="ADAL" clId="{F67074ED-EC72-44D3-A51F-DDE64E0AB1A0}" dt="2020-11-09T12:47:02.577" v="605" actId="12789"/>
          <ac:picMkLst>
            <pc:docMk/>
            <pc:sldMk cId="767762089" sldId="260"/>
            <ac:picMk id="1034" creationId="{08E34A48-169A-42C0-A817-D08DF8222B50}"/>
          </ac:picMkLst>
        </pc:picChg>
      </pc:sldChg>
      <pc:sldChg chg="addSp delSp modSp add mod or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1666210123" sldId="261"/>
        </pc:sldMkLst>
        <pc:spChg chg="add mod">
          <ac:chgData name="Isik, S. (Safa)" userId="9996f28b-91ca-49a1-9f25-a7d47d114073" providerId="ADAL" clId="{F67074ED-EC72-44D3-A51F-DDE64E0AB1A0}" dt="2020-11-09T12:51:28.012" v="699" actId="1076"/>
          <ac:spMkLst>
            <pc:docMk/>
            <pc:sldMk cId="1666210123" sldId="261"/>
            <ac:spMk id="3" creationId="{3F9D6B20-388D-4710-AC40-6BC98E1F3A52}"/>
          </ac:spMkLst>
        </pc:spChg>
        <pc:spChg chg="add mod">
          <ac:chgData name="Isik, S. (Safa)" userId="9996f28b-91ca-49a1-9f25-a7d47d114073" providerId="ADAL" clId="{F67074ED-EC72-44D3-A51F-DDE64E0AB1A0}" dt="2020-11-09T12:56:42.894" v="748" actId="1076"/>
          <ac:spMkLst>
            <pc:docMk/>
            <pc:sldMk cId="1666210123" sldId="261"/>
            <ac:spMk id="4" creationId="{CBC86E87-93FF-4805-9383-567805F0AA9B}"/>
          </ac:spMkLst>
        </pc:spChg>
        <pc:spChg chg="add mod">
          <ac:chgData name="Isik, S. (Safa)" userId="9996f28b-91ca-49a1-9f25-a7d47d114073" providerId="ADAL" clId="{F67074ED-EC72-44D3-A51F-DDE64E0AB1A0}" dt="2020-11-09T12:56:48.539" v="750" actId="1076"/>
          <ac:spMkLst>
            <pc:docMk/>
            <pc:sldMk cId="1666210123" sldId="261"/>
            <ac:spMk id="5" creationId="{932941E8-80B8-4EE8-99E7-E97D39DE83EC}"/>
          </ac:spMkLst>
        </pc:spChg>
        <pc:spChg chg="add mod">
          <ac:chgData name="Isik, S. (Safa)" userId="9996f28b-91ca-49a1-9f25-a7d47d114073" providerId="ADAL" clId="{F67074ED-EC72-44D3-A51F-DDE64E0AB1A0}" dt="2020-11-09T12:59:22.980" v="827" actId="207"/>
          <ac:spMkLst>
            <pc:docMk/>
            <pc:sldMk cId="1666210123" sldId="261"/>
            <ac:spMk id="6" creationId="{610AD7F9-67E8-417D-B471-775A2713A1E3}"/>
          </ac:spMkLst>
        </pc:spChg>
        <pc:spChg chg="add mod">
          <ac:chgData name="Isik, S. (Safa)" userId="9996f28b-91ca-49a1-9f25-a7d47d114073" providerId="ADAL" clId="{F67074ED-EC72-44D3-A51F-DDE64E0AB1A0}" dt="2020-11-09T13:02:42.091" v="874" actId="404"/>
          <ac:spMkLst>
            <pc:docMk/>
            <pc:sldMk cId="1666210123" sldId="261"/>
            <ac:spMk id="14" creationId="{6359E452-9740-4BAF-8C52-36A2D2D529BD}"/>
          </ac:spMkLst>
        </pc:spChg>
        <pc:spChg chg="add mod">
          <ac:chgData name="Isik, S. (Safa)" userId="9996f28b-91ca-49a1-9f25-a7d47d114073" providerId="ADAL" clId="{F67074ED-EC72-44D3-A51F-DDE64E0AB1A0}" dt="2020-11-09T12:59:51.001" v="832" actId="571"/>
          <ac:spMkLst>
            <pc:docMk/>
            <pc:sldMk cId="1666210123" sldId="261"/>
            <ac:spMk id="19" creationId="{081E0C56-5C46-41EB-AA14-F1C4FFD510A6}"/>
          </ac:spMkLst>
        </pc:spChg>
        <pc:picChg chg="add mod">
          <ac:chgData name="Isik, S. (Safa)" userId="9996f28b-91ca-49a1-9f25-a7d47d114073" providerId="ADAL" clId="{F67074ED-EC72-44D3-A51F-DDE64E0AB1A0}" dt="2020-11-09T12:47:42.762" v="643" actId="1076"/>
          <ac:picMkLst>
            <pc:docMk/>
            <pc:sldMk cId="1666210123" sldId="261"/>
            <ac:picMk id="2" creationId="{99CEF33A-C6BE-4E7B-B15A-714371874F68}"/>
          </ac:picMkLst>
        </pc:picChg>
        <pc:picChg chg="del">
          <ac:chgData name="Isik, S. (Safa)" userId="9996f28b-91ca-49a1-9f25-a7d47d114073" providerId="ADAL" clId="{F67074ED-EC72-44D3-A51F-DDE64E0AB1A0}" dt="2020-11-09T12:39:26.243" v="240" actId="478"/>
          <ac:picMkLst>
            <pc:docMk/>
            <pc:sldMk cId="1666210123" sldId="261"/>
            <ac:picMk id="7" creationId="{4F2D4A83-F5CD-48C3-A526-5CEADFD85EA9}"/>
          </ac:picMkLst>
        </pc:picChg>
        <pc:picChg chg="mod">
          <ac:chgData name="Isik, S. (Safa)" userId="9996f28b-91ca-49a1-9f25-a7d47d114073" providerId="ADAL" clId="{F67074ED-EC72-44D3-A51F-DDE64E0AB1A0}" dt="2020-11-09T12:53:17.498" v="713" actId="1076"/>
          <ac:picMkLst>
            <pc:docMk/>
            <pc:sldMk cId="1666210123" sldId="261"/>
            <ac:picMk id="8" creationId="{A22FA005-C0F9-4154-9AE2-27E3C9D8C09C}"/>
          </ac:picMkLst>
        </pc:picChg>
        <pc:picChg chg="add del mod">
          <ac:chgData name="Isik, S. (Safa)" userId="9996f28b-91ca-49a1-9f25-a7d47d114073" providerId="ADAL" clId="{F67074ED-EC72-44D3-A51F-DDE64E0AB1A0}" dt="2020-11-09T12:47:18.512" v="608" actId="478"/>
          <ac:picMkLst>
            <pc:docMk/>
            <pc:sldMk cId="1666210123" sldId="261"/>
            <ac:picMk id="9" creationId="{74A65990-9A32-4A95-947A-361B24053319}"/>
          </ac:picMkLst>
        </pc:picChg>
        <pc:picChg chg="add mod">
          <ac:chgData name="Isik, S. (Safa)" userId="9996f28b-91ca-49a1-9f25-a7d47d114073" providerId="ADAL" clId="{F67074ED-EC72-44D3-A51F-DDE64E0AB1A0}" dt="2020-11-09T12:53:15.148" v="712" actId="1076"/>
          <ac:picMkLst>
            <pc:docMk/>
            <pc:sldMk cId="1666210123" sldId="261"/>
            <ac:picMk id="11" creationId="{3379DC96-5696-44AA-8802-7BD078877E9A}"/>
          </ac:picMkLst>
        </pc:picChg>
        <pc:picChg chg="del mod">
          <ac:chgData name="Isik, S. (Safa)" userId="9996f28b-91ca-49a1-9f25-a7d47d114073" providerId="ADAL" clId="{F67074ED-EC72-44D3-A51F-DDE64E0AB1A0}" dt="2020-11-09T12:47:20.117" v="609" actId="478"/>
          <ac:picMkLst>
            <pc:docMk/>
            <pc:sldMk cId="1666210123" sldId="261"/>
            <ac:picMk id="1026" creationId="{39F337CA-9FF1-47CA-A2B6-0E554DF613B7}"/>
          </ac:picMkLst>
        </pc:picChg>
        <pc:picChg chg="mod">
          <ac:chgData name="Isik, S. (Safa)" userId="9996f28b-91ca-49a1-9f25-a7d47d114073" providerId="ADAL" clId="{F67074ED-EC72-44D3-A51F-DDE64E0AB1A0}" dt="2020-11-09T12:40:39.158" v="309" actId="12789"/>
          <ac:picMkLst>
            <pc:docMk/>
            <pc:sldMk cId="1666210123" sldId="261"/>
            <ac:picMk id="1028" creationId="{5D3C407A-3048-49BC-829E-124771391C2C}"/>
          </ac:picMkLst>
        </pc:picChg>
        <pc:picChg chg="mod">
          <ac:chgData name="Isik, S. (Safa)" userId="9996f28b-91ca-49a1-9f25-a7d47d114073" providerId="ADAL" clId="{F67074ED-EC72-44D3-A51F-DDE64E0AB1A0}" dt="2020-11-09T12:39:37.278" v="245" actId="1076"/>
          <ac:picMkLst>
            <pc:docMk/>
            <pc:sldMk cId="1666210123" sldId="261"/>
            <ac:picMk id="1030" creationId="{E49F599B-8BB4-4B23-902C-BA97121FD9B0}"/>
          </ac:picMkLst>
        </pc:picChg>
      </pc:sldChg>
      <pc:sldChg chg="addSp delSp modSp add mod or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2069506729" sldId="262"/>
        </pc:sldMkLst>
        <pc:spChg chg="add del mod">
          <ac:chgData name="Isik, S. (Safa)" userId="9996f28b-91ca-49a1-9f25-a7d47d114073" providerId="ADAL" clId="{F67074ED-EC72-44D3-A51F-DDE64E0AB1A0}" dt="2020-11-09T12:51:32.827" v="700" actId="478"/>
          <ac:spMkLst>
            <pc:docMk/>
            <pc:sldMk cId="2069506729" sldId="262"/>
            <ac:spMk id="5" creationId="{D9493889-D55B-4210-B5AF-7E9AA8CE703E}"/>
          </ac:spMkLst>
        </pc:spChg>
        <pc:spChg chg="add">
          <ac:chgData name="Isik, S. (Safa)" userId="9996f28b-91ca-49a1-9f25-a7d47d114073" providerId="ADAL" clId="{F67074ED-EC72-44D3-A51F-DDE64E0AB1A0}" dt="2020-11-09T12:51:33.107" v="701" actId="22"/>
          <ac:spMkLst>
            <pc:docMk/>
            <pc:sldMk cId="2069506729" sldId="262"/>
            <ac:spMk id="6" creationId="{67F46AAC-0B9E-46B1-A2D0-17F554246528}"/>
          </ac:spMkLst>
        </pc:spChg>
        <pc:spChg chg="add del mod">
          <ac:chgData name="Isik, S. (Safa)" userId="9996f28b-91ca-49a1-9f25-a7d47d114073" providerId="ADAL" clId="{F67074ED-EC72-44D3-A51F-DDE64E0AB1A0}" dt="2020-11-09T12:56:24.280" v="745" actId="1076"/>
          <ac:spMkLst>
            <pc:docMk/>
            <pc:sldMk cId="2069506729" sldId="262"/>
            <ac:spMk id="13" creationId="{08B7C7F0-FD75-45E8-AC88-89BDF499C0F3}"/>
          </ac:spMkLst>
        </pc:spChg>
        <pc:spChg chg="add del mod">
          <ac:chgData name="Isik, S. (Safa)" userId="9996f28b-91ca-49a1-9f25-a7d47d114073" providerId="ADAL" clId="{F67074ED-EC72-44D3-A51F-DDE64E0AB1A0}" dt="2020-11-09T12:58:06.205" v="767"/>
          <ac:spMkLst>
            <pc:docMk/>
            <pc:sldMk cId="2069506729" sldId="262"/>
            <ac:spMk id="14" creationId="{832554E9-4CA2-45AB-B934-E7CFAEEA87EE}"/>
          </ac:spMkLst>
        </pc:spChg>
        <pc:spChg chg="add mod">
          <ac:chgData name="Isik, S. (Safa)" userId="9996f28b-91ca-49a1-9f25-a7d47d114073" providerId="ADAL" clId="{F67074ED-EC72-44D3-A51F-DDE64E0AB1A0}" dt="2020-11-09T12:58:55.725" v="817" actId="1076"/>
          <ac:spMkLst>
            <pc:docMk/>
            <pc:sldMk cId="2069506729" sldId="262"/>
            <ac:spMk id="16" creationId="{3CBD22B3-FB4E-4616-9269-144F9E9C05BA}"/>
          </ac:spMkLst>
        </pc:spChg>
        <pc:spChg chg="add mod">
          <ac:chgData name="Isik, S. (Safa)" userId="9996f28b-91ca-49a1-9f25-a7d47d114073" providerId="ADAL" clId="{F67074ED-EC72-44D3-A51F-DDE64E0AB1A0}" dt="2020-11-09T13:01:54.016" v="864" actId="1076"/>
          <ac:spMkLst>
            <pc:docMk/>
            <pc:sldMk cId="2069506729" sldId="262"/>
            <ac:spMk id="17" creationId="{06AF9F68-722C-4D5C-A839-1AABF0634422}"/>
          </ac:spMkLst>
        </pc:spChg>
        <pc:spChg chg="add mod">
          <ac:chgData name="Isik, S. (Safa)" userId="9996f28b-91ca-49a1-9f25-a7d47d114073" providerId="ADAL" clId="{F67074ED-EC72-44D3-A51F-DDE64E0AB1A0}" dt="2020-11-09T12:56:33.589" v="746" actId="571"/>
          <ac:spMkLst>
            <pc:docMk/>
            <pc:sldMk cId="2069506729" sldId="262"/>
            <ac:spMk id="18" creationId="{3AA204CA-3F8B-45CC-B2EA-1F48138EBFC5}"/>
          </ac:spMkLst>
        </pc:spChg>
        <pc:spChg chg="add mod">
          <ac:chgData name="Isik, S. (Safa)" userId="9996f28b-91ca-49a1-9f25-a7d47d114073" providerId="ADAL" clId="{F67074ED-EC72-44D3-A51F-DDE64E0AB1A0}" dt="2020-11-09T13:01:48.396" v="862" actId="1076"/>
          <ac:spMkLst>
            <pc:docMk/>
            <pc:sldMk cId="2069506729" sldId="262"/>
            <ac:spMk id="22" creationId="{AC660DA5-4CD8-4D4F-9BBE-5A5338BB4D4A}"/>
          </ac:spMkLst>
        </pc:spChg>
        <pc:spChg chg="add mod">
          <ac:chgData name="Isik, S. (Safa)" userId="9996f28b-91ca-49a1-9f25-a7d47d114073" providerId="ADAL" clId="{F67074ED-EC72-44D3-A51F-DDE64E0AB1A0}" dt="2020-11-09T13:01:45.901" v="861" actId="571"/>
          <ac:spMkLst>
            <pc:docMk/>
            <pc:sldMk cId="2069506729" sldId="262"/>
            <ac:spMk id="23" creationId="{03C08AD9-3C36-4539-B7D1-6911140F37C6}"/>
          </ac:spMkLst>
        </pc:spChg>
        <pc:picChg chg="add del">
          <ac:chgData name="Isik, S. (Safa)" userId="9996f28b-91ca-49a1-9f25-a7d47d114073" providerId="ADAL" clId="{F67074ED-EC72-44D3-A51F-DDE64E0AB1A0}" dt="2020-11-09T12:47:53.508" v="647" actId="478"/>
          <ac:picMkLst>
            <pc:docMk/>
            <pc:sldMk cId="2069506729" sldId="262"/>
            <ac:picMk id="2" creationId="{7F4914E2-C654-4F20-9479-AF8BF7EADA30}"/>
          </ac:picMkLst>
        </pc:picChg>
        <pc:picChg chg="add mod">
          <ac:chgData name="Isik, S. (Safa)" userId="9996f28b-91ca-49a1-9f25-a7d47d114073" providerId="ADAL" clId="{F67074ED-EC72-44D3-A51F-DDE64E0AB1A0}" dt="2020-11-09T12:48:00.554" v="649" actId="1076"/>
          <ac:picMkLst>
            <pc:docMk/>
            <pc:sldMk cId="2069506729" sldId="262"/>
            <ac:picMk id="3" creationId="{AF63FBA6-FE24-4068-B860-C7596B71A8D4}"/>
          </ac:picMkLst>
        </pc:picChg>
        <pc:picChg chg="add mod">
          <ac:chgData name="Isik, S. (Safa)" userId="9996f28b-91ca-49a1-9f25-a7d47d114073" providerId="ADAL" clId="{F67074ED-EC72-44D3-A51F-DDE64E0AB1A0}" dt="2020-11-09T12:48:04.017" v="652" actId="1076"/>
          <ac:picMkLst>
            <pc:docMk/>
            <pc:sldMk cId="2069506729" sldId="262"/>
            <ac:picMk id="4" creationId="{5374E8B9-C0C3-4A2A-9B61-266915E9C752}"/>
          </ac:picMkLst>
        </pc:picChg>
        <pc:picChg chg="add mod">
          <ac:chgData name="Isik, S. (Safa)" userId="9996f28b-91ca-49a1-9f25-a7d47d114073" providerId="ADAL" clId="{F67074ED-EC72-44D3-A51F-DDE64E0AB1A0}" dt="2020-11-09T12:43:02.257" v="385" actId="571"/>
          <ac:picMkLst>
            <pc:docMk/>
            <pc:sldMk cId="2069506729" sldId="262"/>
            <ac:picMk id="7" creationId="{8F6AAAA5-3386-4BEC-82F4-01309464F470}"/>
          </ac:picMkLst>
        </pc:picChg>
        <pc:picChg chg="mod">
          <ac:chgData name="Isik, S. (Safa)" userId="9996f28b-91ca-49a1-9f25-a7d47d114073" providerId="ADAL" clId="{F67074ED-EC72-44D3-A51F-DDE64E0AB1A0}" dt="2020-11-09T12:53:08.628" v="709" actId="1076"/>
          <ac:picMkLst>
            <pc:docMk/>
            <pc:sldMk cId="2069506729" sldId="262"/>
            <ac:picMk id="8" creationId="{A22FA005-C0F9-4154-9AE2-27E3C9D8C09C}"/>
          </ac:picMkLst>
        </pc:picChg>
        <pc:picChg chg="del mod">
          <ac:chgData name="Isik, S. (Safa)" userId="9996f28b-91ca-49a1-9f25-a7d47d114073" providerId="ADAL" clId="{F67074ED-EC72-44D3-A51F-DDE64E0AB1A0}" dt="2020-11-09T12:47:51.687" v="645" actId="478"/>
          <ac:picMkLst>
            <pc:docMk/>
            <pc:sldMk cId="2069506729" sldId="262"/>
            <ac:picMk id="9" creationId="{74A65990-9A32-4A95-947A-361B24053319}"/>
          </ac:picMkLst>
        </pc:picChg>
        <pc:picChg chg="del mod">
          <ac:chgData name="Isik, S. (Safa)" userId="9996f28b-91ca-49a1-9f25-a7d47d114073" providerId="ADAL" clId="{F67074ED-EC72-44D3-A51F-DDE64E0AB1A0}" dt="2020-11-09T12:48:01.452" v="650" actId="478"/>
          <ac:picMkLst>
            <pc:docMk/>
            <pc:sldMk cId="2069506729" sldId="262"/>
            <ac:picMk id="1026" creationId="{39F337CA-9FF1-47CA-A2B6-0E554DF613B7}"/>
          </ac:picMkLst>
        </pc:picChg>
        <pc:picChg chg="mod">
          <ac:chgData name="Isik, S. (Safa)" userId="9996f28b-91ca-49a1-9f25-a7d47d114073" providerId="ADAL" clId="{F67074ED-EC72-44D3-A51F-DDE64E0AB1A0}" dt="2020-11-09T12:42:56.237" v="384" actId="1076"/>
          <ac:picMkLst>
            <pc:docMk/>
            <pc:sldMk cId="2069506729" sldId="262"/>
            <ac:picMk id="1028" creationId="{5D3C407A-3048-49BC-829E-124771391C2C}"/>
          </ac:picMkLst>
        </pc:picChg>
        <pc:picChg chg="del">
          <ac:chgData name="Isik, S. (Safa)" userId="9996f28b-91ca-49a1-9f25-a7d47d114073" providerId="ADAL" clId="{F67074ED-EC72-44D3-A51F-DDE64E0AB1A0}" dt="2020-11-09T12:42:03.407" v="323" actId="478"/>
          <ac:picMkLst>
            <pc:docMk/>
            <pc:sldMk cId="2069506729" sldId="262"/>
            <ac:picMk id="1030" creationId="{E49F599B-8BB4-4B23-902C-BA97121FD9B0}"/>
          </ac:picMkLst>
        </pc:picChg>
      </pc:sldChg>
      <pc:sldChg chg="addSp delSp modSp new mod modTransition modAnim">
        <pc:chgData name="Isik, S. (Safa)" userId="9996f28b-91ca-49a1-9f25-a7d47d114073" providerId="ADAL" clId="{F67074ED-EC72-44D3-A51F-DDE64E0AB1A0}" dt="2020-11-12T19:17:05.236" v="2313"/>
        <pc:sldMkLst>
          <pc:docMk/>
          <pc:sldMk cId="3016814472" sldId="263"/>
        </pc:sldMkLst>
        <pc:spChg chg="add del mod">
          <ac:chgData name="Isik, S. (Safa)" userId="9996f28b-91ca-49a1-9f25-a7d47d114073" providerId="ADAL" clId="{F67074ED-EC72-44D3-A51F-DDE64E0AB1A0}" dt="2020-11-12T19:02:14.735" v="2263" actId="21"/>
          <ac:spMkLst>
            <pc:docMk/>
            <pc:sldMk cId="3016814472" sldId="263"/>
            <ac:spMk id="2" creationId="{F01530A2-A360-4255-AFAC-BE350431B42A}"/>
          </ac:spMkLst>
        </pc:spChg>
        <pc:spChg chg="del mod">
          <ac:chgData name="Isik, S. (Safa)" userId="9996f28b-91ca-49a1-9f25-a7d47d114073" providerId="ADAL" clId="{F67074ED-EC72-44D3-A51F-DDE64E0AB1A0}" dt="2020-11-09T13:19:57.430" v="1002" actId="478"/>
          <ac:spMkLst>
            <pc:docMk/>
            <pc:sldMk cId="3016814472" sldId="263"/>
            <ac:spMk id="3" creationId="{4CAEAE63-B374-4A38-94BB-60B241DDA448}"/>
          </ac:spMkLst>
        </pc:spChg>
        <pc:spChg chg="add del mod">
          <ac:chgData name="Isik, S. (Safa)" userId="9996f28b-91ca-49a1-9f25-a7d47d114073" providerId="ADAL" clId="{F67074ED-EC72-44D3-A51F-DDE64E0AB1A0}" dt="2020-11-12T19:02:14.735" v="2263" actId="21"/>
          <ac:spMkLst>
            <pc:docMk/>
            <pc:sldMk cId="3016814472" sldId="263"/>
            <ac:spMk id="4" creationId="{1F450487-7368-441B-9BD7-681B2AD9B8CF}"/>
          </ac:spMkLst>
        </pc:spChg>
        <pc:spChg chg="add mod">
          <ac:chgData name="Isik, S. (Safa)" userId="9996f28b-91ca-49a1-9f25-a7d47d114073" providerId="ADAL" clId="{F67074ED-EC72-44D3-A51F-DDE64E0AB1A0}" dt="2020-11-12T19:14:16.238" v="2306" actId="1076"/>
          <ac:spMkLst>
            <pc:docMk/>
            <pc:sldMk cId="3016814472" sldId="263"/>
            <ac:spMk id="7" creationId="{97C8268E-262F-4BD4-858F-63A698E1824B}"/>
          </ac:spMkLst>
        </pc:spChg>
        <pc:graphicFrameChg chg="add del mod">
          <ac:chgData name="Isik, S. (Safa)" userId="9996f28b-91ca-49a1-9f25-a7d47d114073" providerId="ADAL" clId="{F67074ED-EC72-44D3-A51F-DDE64E0AB1A0}" dt="2020-11-12T14:58:03.031" v="1702" actId="478"/>
          <ac:graphicFrameMkLst>
            <pc:docMk/>
            <pc:sldMk cId="3016814472" sldId="263"/>
            <ac:graphicFrameMk id="4" creationId="{C62604E2-3751-4164-B799-034375185A23}"/>
          </ac:graphicFrameMkLst>
        </pc:graphicFrameChg>
        <pc:picChg chg="add del mod">
          <ac:chgData name="Isik, S. (Safa)" userId="9996f28b-91ca-49a1-9f25-a7d47d114073" providerId="ADAL" clId="{F67074ED-EC72-44D3-A51F-DDE64E0AB1A0}" dt="2020-11-09T13:21:41.020" v="1013" actId="12084"/>
          <ac:picMkLst>
            <pc:docMk/>
            <pc:sldMk cId="3016814472" sldId="263"/>
            <ac:picMk id="2050" creationId="{849323D8-C848-4E97-B542-A50F0591662A}"/>
          </ac:picMkLst>
        </pc:picChg>
        <pc:picChg chg="add mod">
          <ac:chgData name="Isik, S. (Safa)" userId="9996f28b-91ca-49a1-9f25-a7d47d114073" providerId="ADAL" clId="{F67074ED-EC72-44D3-A51F-DDE64E0AB1A0}" dt="2020-11-12T14:58:33.353" v="1705" actId="1440"/>
          <ac:picMkLst>
            <pc:docMk/>
            <pc:sldMk cId="3016814472" sldId="263"/>
            <ac:picMk id="2050" creationId="{B53E0D8A-184D-4163-97F4-C59983ED007F}"/>
          </ac:picMkLst>
        </pc:picChg>
        <pc:picChg chg="add del mod">
          <ac:chgData name="Isik, S. (Safa)" userId="9996f28b-91ca-49a1-9f25-a7d47d114073" providerId="ADAL" clId="{F67074ED-EC72-44D3-A51F-DDE64E0AB1A0}" dt="2020-11-09T13:20:37.685" v="1008" actId="478"/>
          <ac:picMkLst>
            <pc:docMk/>
            <pc:sldMk cId="3016814472" sldId="263"/>
            <ac:picMk id="2052" creationId="{45072CAB-52F3-43EB-A915-ACDB8F8716F1}"/>
          </ac:picMkLst>
        </pc:picChg>
        <pc:picChg chg="add mod">
          <ac:chgData name="Isik, S. (Safa)" userId="9996f28b-91ca-49a1-9f25-a7d47d114073" providerId="ADAL" clId="{F67074ED-EC72-44D3-A51F-DDE64E0AB1A0}" dt="2020-11-12T14:58:57.835" v="1711" actId="1076"/>
          <ac:picMkLst>
            <pc:docMk/>
            <pc:sldMk cId="3016814472" sldId="263"/>
            <ac:picMk id="2052" creationId="{5E205465-0875-4A2D-9DA8-78590885F15F}"/>
          </ac:picMkLst>
        </pc:picChg>
        <pc:picChg chg="add del">
          <ac:chgData name="Isik, S. (Safa)" userId="9996f28b-91ca-49a1-9f25-a7d47d114073" providerId="ADAL" clId="{F67074ED-EC72-44D3-A51F-DDE64E0AB1A0}" dt="2020-11-09T13:21:41.020" v="1013" actId="12084"/>
          <ac:picMkLst>
            <pc:docMk/>
            <pc:sldMk cId="3016814472" sldId="263"/>
            <ac:picMk id="2054" creationId="{0653CC0E-4C1B-4389-8346-84816189AED6}"/>
          </ac:picMkLst>
        </pc:picChg>
      </pc:sldChg>
      <pc:sldChg chg="addSp delSp modSp new mod ord modTransition addCm delCm">
        <pc:chgData name="Isik, S. (Safa)" userId="9996f28b-91ca-49a1-9f25-a7d47d114073" providerId="ADAL" clId="{F67074ED-EC72-44D3-A51F-DDE64E0AB1A0}" dt="2020-11-12T15:15:59.022" v="1846"/>
        <pc:sldMkLst>
          <pc:docMk/>
          <pc:sldMk cId="1239876905" sldId="264"/>
        </pc:sldMkLst>
        <pc:spChg chg="del mod">
          <ac:chgData name="Isik, S. (Safa)" userId="9996f28b-91ca-49a1-9f25-a7d47d114073" providerId="ADAL" clId="{F67074ED-EC72-44D3-A51F-DDE64E0AB1A0}" dt="2020-11-11T10:59:28.142" v="1073" actId="478"/>
          <ac:spMkLst>
            <pc:docMk/>
            <pc:sldMk cId="1239876905" sldId="264"/>
            <ac:spMk id="2" creationId="{548A2A75-7B50-495D-B773-49FCBC0B3614}"/>
          </ac:spMkLst>
        </pc:spChg>
        <pc:spChg chg="add del mod">
          <ac:chgData name="Isik, S. (Safa)" userId="9996f28b-91ca-49a1-9f25-a7d47d114073" providerId="ADAL" clId="{F67074ED-EC72-44D3-A51F-DDE64E0AB1A0}" dt="2020-11-12T14:56:19.057" v="1672"/>
          <ac:spMkLst>
            <pc:docMk/>
            <pc:sldMk cId="1239876905" sldId="264"/>
            <ac:spMk id="2" creationId="{B74DE413-E3F9-47BB-B573-1C2D6443E4F7}"/>
          </ac:spMkLst>
        </pc:spChg>
        <pc:spChg chg="add mod">
          <ac:chgData name="Isik, S. (Safa)" userId="9996f28b-91ca-49a1-9f25-a7d47d114073" providerId="ADAL" clId="{F67074ED-EC72-44D3-A51F-DDE64E0AB1A0}" dt="2020-11-12T15:08:19.436" v="1806" actId="20577"/>
          <ac:spMkLst>
            <pc:docMk/>
            <pc:sldMk cId="1239876905" sldId="264"/>
            <ac:spMk id="3" creationId="{62D5D993-A185-4C67-8BB7-AB103C45989D}"/>
          </ac:spMkLst>
        </pc:spChg>
        <pc:spChg chg="del">
          <ac:chgData name="Isik, S. (Safa)" userId="9996f28b-91ca-49a1-9f25-a7d47d114073" providerId="ADAL" clId="{F67074ED-EC72-44D3-A51F-DDE64E0AB1A0}" dt="2020-11-11T10:59:30.247" v="1074" actId="478"/>
          <ac:spMkLst>
            <pc:docMk/>
            <pc:sldMk cId="1239876905" sldId="264"/>
            <ac:spMk id="3" creationId="{70F26384-AC82-484B-A4A3-9D047540E442}"/>
          </ac:spMkLst>
        </pc:spChg>
        <pc:spChg chg="add mod">
          <ac:chgData name="Isik, S. (Safa)" userId="9996f28b-91ca-49a1-9f25-a7d47d114073" providerId="ADAL" clId="{F67074ED-EC72-44D3-A51F-DDE64E0AB1A0}" dt="2020-11-12T14:55:54.438" v="1669" actId="1076"/>
          <ac:spMkLst>
            <pc:docMk/>
            <pc:sldMk cId="1239876905" sldId="264"/>
            <ac:spMk id="4" creationId="{137F10CB-AB4C-4686-A46B-F5B207DDFEB6}"/>
          </ac:spMkLst>
        </pc:spChg>
        <pc:spChg chg="add del">
          <ac:chgData name="Isik, S. (Safa)" userId="9996f28b-91ca-49a1-9f25-a7d47d114073" providerId="ADAL" clId="{F67074ED-EC72-44D3-A51F-DDE64E0AB1A0}" dt="2020-11-11T11:09:28.402" v="1423" actId="22"/>
          <ac:spMkLst>
            <pc:docMk/>
            <pc:sldMk cId="1239876905" sldId="264"/>
            <ac:spMk id="5" creationId="{03AA6472-D0C1-42A1-947C-65D8BF601127}"/>
          </ac:spMkLst>
        </pc:spChg>
        <pc:spChg chg="add mod">
          <ac:chgData name="Isik, S. (Safa)" userId="9996f28b-91ca-49a1-9f25-a7d47d114073" providerId="ADAL" clId="{F67074ED-EC72-44D3-A51F-DDE64E0AB1A0}" dt="2020-11-12T14:55:54.438" v="1669" actId="1076"/>
          <ac:spMkLst>
            <pc:docMk/>
            <pc:sldMk cId="1239876905" sldId="264"/>
            <ac:spMk id="6" creationId="{52A97050-27E7-4CE6-A348-22480110B57F}"/>
          </ac:spMkLst>
        </pc:spChg>
        <pc:spChg chg="add mod">
          <ac:chgData name="Isik, S. (Safa)" userId="9996f28b-91ca-49a1-9f25-a7d47d114073" providerId="ADAL" clId="{F67074ED-EC72-44D3-A51F-DDE64E0AB1A0}" dt="2020-11-12T14:55:54.438" v="1669" actId="1076"/>
          <ac:spMkLst>
            <pc:docMk/>
            <pc:sldMk cId="1239876905" sldId="264"/>
            <ac:spMk id="9" creationId="{B6BBA99B-A600-4DF5-8A1F-D24ABA6C553F}"/>
          </ac:spMkLst>
        </pc:spChg>
        <pc:spChg chg="add mod">
          <ac:chgData name="Isik, S. (Safa)" userId="9996f28b-91ca-49a1-9f25-a7d47d114073" providerId="ADAL" clId="{F67074ED-EC72-44D3-A51F-DDE64E0AB1A0}" dt="2020-11-12T14:55:54.438" v="1669" actId="1076"/>
          <ac:spMkLst>
            <pc:docMk/>
            <pc:sldMk cId="1239876905" sldId="264"/>
            <ac:spMk id="14" creationId="{D57C7BCE-F092-43E9-875D-93CB0E651056}"/>
          </ac:spMkLst>
        </pc:spChg>
        <pc:spChg chg="add mod">
          <ac:chgData name="Isik, S. (Safa)" userId="9996f28b-91ca-49a1-9f25-a7d47d114073" providerId="ADAL" clId="{F67074ED-EC72-44D3-A51F-DDE64E0AB1A0}" dt="2020-11-12T14:55:54.438" v="1669" actId="1076"/>
          <ac:spMkLst>
            <pc:docMk/>
            <pc:sldMk cId="1239876905" sldId="264"/>
            <ac:spMk id="17" creationId="{578E9618-84D9-4F9D-8DC3-92AADF4F08A3}"/>
          </ac:spMkLst>
        </pc:spChg>
        <pc:picChg chg="add mod">
          <ac:chgData name="Isik, S. (Safa)" userId="9996f28b-91ca-49a1-9f25-a7d47d114073" providerId="ADAL" clId="{F67074ED-EC72-44D3-A51F-DDE64E0AB1A0}" dt="2020-11-12T14:55:54.438" v="1669" actId="1076"/>
          <ac:picMkLst>
            <pc:docMk/>
            <pc:sldMk cId="1239876905" sldId="264"/>
            <ac:picMk id="7" creationId="{AE4CD5FA-A449-4794-B2F0-C3733985E589}"/>
          </ac:picMkLst>
        </pc:picChg>
        <pc:picChg chg="add mod">
          <ac:chgData name="Isik, S. (Safa)" userId="9996f28b-91ca-49a1-9f25-a7d47d114073" providerId="ADAL" clId="{F67074ED-EC72-44D3-A51F-DDE64E0AB1A0}" dt="2020-11-12T14:55:54.438" v="1669" actId="1076"/>
          <ac:picMkLst>
            <pc:docMk/>
            <pc:sldMk cId="1239876905" sldId="264"/>
            <ac:picMk id="8" creationId="{2E17E145-49DA-49C9-B44B-DE1EB6949493}"/>
          </ac:picMkLst>
        </pc:picChg>
        <pc:picChg chg="add mod">
          <ac:chgData name="Isik, S. (Safa)" userId="9996f28b-91ca-49a1-9f25-a7d47d114073" providerId="ADAL" clId="{F67074ED-EC72-44D3-A51F-DDE64E0AB1A0}" dt="2020-11-12T14:55:54.438" v="1669" actId="1076"/>
          <ac:picMkLst>
            <pc:docMk/>
            <pc:sldMk cId="1239876905" sldId="264"/>
            <ac:picMk id="1026" creationId="{AD6AF776-768C-48AB-A870-C044F1D9B73C}"/>
          </ac:picMkLst>
        </pc:picChg>
        <pc:picChg chg="add mod">
          <ac:chgData name="Isik, S. (Safa)" userId="9996f28b-91ca-49a1-9f25-a7d47d114073" providerId="ADAL" clId="{F67074ED-EC72-44D3-A51F-DDE64E0AB1A0}" dt="2020-11-12T14:55:54.438" v="1669" actId="1076"/>
          <ac:picMkLst>
            <pc:docMk/>
            <pc:sldMk cId="1239876905" sldId="264"/>
            <ac:picMk id="1028" creationId="{1340F4D5-0382-44D6-81F5-72B69526CF0C}"/>
          </ac:picMkLst>
        </pc:picChg>
        <pc:picChg chg="add mod">
          <ac:chgData name="Isik, S. (Safa)" userId="9996f28b-91ca-49a1-9f25-a7d47d114073" providerId="ADAL" clId="{F67074ED-EC72-44D3-A51F-DDE64E0AB1A0}" dt="2020-11-12T14:55:54.438" v="1669" actId="1076"/>
          <ac:picMkLst>
            <pc:docMk/>
            <pc:sldMk cId="1239876905" sldId="264"/>
            <ac:picMk id="1030" creationId="{550C8837-F28D-4237-A21C-1F3233CDFA1F}"/>
          </ac:picMkLst>
        </pc:picChg>
      </pc:sldChg>
      <pc:sldChg chg="addSp delSp modSp new mod ord modTransition">
        <pc:chgData name="Isik, S. (Safa)" userId="9996f28b-91ca-49a1-9f25-a7d47d114073" providerId="ADAL" clId="{F67074ED-EC72-44D3-A51F-DDE64E0AB1A0}" dt="2020-11-12T19:21:02.205" v="2317"/>
        <pc:sldMkLst>
          <pc:docMk/>
          <pc:sldMk cId="1496231433" sldId="265"/>
        </pc:sldMkLst>
        <pc:spChg chg="del">
          <ac:chgData name="Isik, S. (Safa)" userId="9996f28b-91ca-49a1-9f25-a7d47d114073" providerId="ADAL" clId="{F67074ED-EC72-44D3-A51F-DDE64E0AB1A0}" dt="2020-11-11T11:03:22.685" v="1216" actId="478"/>
          <ac:spMkLst>
            <pc:docMk/>
            <pc:sldMk cId="1496231433" sldId="265"/>
            <ac:spMk id="2" creationId="{341EAD35-E3ED-4285-81B4-C265B9B2929D}"/>
          </ac:spMkLst>
        </pc:spChg>
        <pc:spChg chg="add del">
          <ac:chgData name="Isik, S. (Safa)" userId="9996f28b-91ca-49a1-9f25-a7d47d114073" providerId="ADAL" clId="{F67074ED-EC72-44D3-A51F-DDE64E0AB1A0}" dt="2020-11-12T14:57:13.663" v="1696" actId="22"/>
          <ac:spMkLst>
            <pc:docMk/>
            <pc:sldMk cId="1496231433" sldId="265"/>
            <ac:spMk id="2" creationId="{3F668FB2-B586-4575-AA0D-3FD64A67BC99}"/>
          </ac:spMkLst>
        </pc:spChg>
        <pc:spChg chg="del">
          <ac:chgData name="Isik, S. (Safa)" userId="9996f28b-91ca-49a1-9f25-a7d47d114073" providerId="ADAL" clId="{F67074ED-EC72-44D3-A51F-DDE64E0AB1A0}" dt="2020-11-11T11:03:22.685" v="1216" actId="478"/>
          <ac:spMkLst>
            <pc:docMk/>
            <pc:sldMk cId="1496231433" sldId="265"/>
            <ac:spMk id="3" creationId="{1221619F-86E8-40FD-A964-E41993F3E97A}"/>
          </ac:spMkLst>
        </pc:spChg>
        <pc:spChg chg="add mod">
          <ac:chgData name="Isik, S. (Safa)" userId="9996f28b-91ca-49a1-9f25-a7d47d114073" providerId="ADAL" clId="{F67074ED-EC72-44D3-A51F-DDE64E0AB1A0}" dt="2020-11-12T14:57:05.629" v="1693" actId="1076"/>
          <ac:spMkLst>
            <pc:docMk/>
            <pc:sldMk cId="1496231433" sldId="265"/>
            <ac:spMk id="16" creationId="{E6ADA8C9-0300-407A-8042-8E036C763485}"/>
          </ac:spMkLst>
        </pc:spChg>
        <pc:spChg chg="add mod">
          <ac:chgData name="Isik, S. (Safa)" userId="9996f28b-91ca-49a1-9f25-a7d47d114073" providerId="ADAL" clId="{F67074ED-EC72-44D3-A51F-DDE64E0AB1A0}" dt="2020-11-12T14:57:05.629" v="1693" actId="1076"/>
          <ac:spMkLst>
            <pc:docMk/>
            <pc:sldMk cId="1496231433" sldId="265"/>
            <ac:spMk id="17" creationId="{8CB7ACA7-C9E6-4222-B3B5-6625DC68A7C0}"/>
          </ac:spMkLst>
        </pc:spChg>
        <pc:spChg chg="add mod">
          <ac:chgData name="Isik, S. (Safa)" userId="9996f28b-91ca-49a1-9f25-a7d47d114073" providerId="ADAL" clId="{F67074ED-EC72-44D3-A51F-DDE64E0AB1A0}" dt="2020-11-12T14:57:05.629" v="1693" actId="1076"/>
          <ac:spMkLst>
            <pc:docMk/>
            <pc:sldMk cId="1496231433" sldId="265"/>
            <ac:spMk id="19" creationId="{0A2362FB-3770-4076-B46A-78B0F7E56251}"/>
          </ac:spMkLst>
        </pc:spChg>
        <pc:spChg chg="add mod">
          <ac:chgData name="Isik, S. (Safa)" userId="9996f28b-91ca-49a1-9f25-a7d47d114073" providerId="ADAL" clId="{F67074ED-EC72-44D3-A51F-DDE64E0AB1A0}" dt="2020-11-12T14:57:05.629" v="1693" actId="1076"/>
          <ac:spMkLst>
            <pc:docMk/>
            <pc:sldMk cId="1496231433" sldId="265"/>
            <ac:spMk id="21" creationId="{F459492F-B95A-4B8A-9622-FB6949BC0BCE}"/>
          </ac:spMkLst>
        </pc:spChg>
        <pc:spChg chg="add mod">
          <ac:chgData name="Isik, S. (Safa)" userId="9996f28b-91ca-49a1-9f25-a7d47d114073" providerId="ADAL" clId="{F67074ED-EC72-44D3-A51F-DDE64E0AB1A0}" dt="2020-11-12T14:57:05.629" v="1693" actId="1076"/>
          <ac:spMkLst>
            <pc:docMk/>
            <pc:sldMk cId="1496231433" sldId="265"/>
            <ac:spMk id="22" creationId="{833A36EA-A0BF-4A87-A2A1-3970A13B9298}"/>
          </ac:spMkLst>
        </pc:spChg>
        <pc:picChg chg="add mod">
          <ac:chgData name="Isik, S. (Safa)" userId="9996f28b-91ca-49a1-9f25-a7d47d114073" providerId="ADAL" clId="{F67074ED-EC72-44D3-A51F-DDE64E0AB1A0}" dt="2020-11-12T14:57:05.629" v="1693" actId="1076"/>
          <ac:picMkLst>
            <pc:docMk/>
            <pc:sldMk cId="1496231433" sldId="265"/>
            <ac:picMk id="5" creationId="{D8758EBE-9D55-4DC9-9B2C-0C9D45F2AF6D}"/>
          </ac:picMkLst>
        </pc:picChg>
        <pc:picChg chg="add mod">
          <ac:chgData name="Isik, S. (Safa)" userId="9996f28b-91ca-49a1-9f25-a7d47d114073" providerId="ADAL" clId="{F67074ED-EC72-44D3-A51F-DDE64E0AB1A0}" dt="2020-11-12T14:57:05.629" v="1693" actId="1076"/>
          <ac:picMkLst>
            <pc:docMk/>
            <pc:sldMk cId="1496231433" sldId="265"/>
            <ac:picMk id="7" creationId="{A19C29BC-CF35-49B9-86E4-1B9211A430BC}"/>
          </ac:picMkLst>
        </pc:picChg>
        <pc:picChg chg="add mod">
          <ac:chgData name="Isik, S. (Safa)" userId="9996f28b-91ca-49a1-9f25-a7d47d114073" providerId="ADAL" clId="{F67074ED-EC72-44D3-A51F-DDE64E0AB1A0}" dt="2020-11-12T14:57:05.629" v="1693" actId="1076"/>
          <ac:picMkLst>
            <pc:docMk/>
            <pc:sldMk cId="1496231433" sldId="265"/>
            <ac:picMk id="9" creationId="{606B93A2-B969-4D23-A4A3-67B60411D09C}"/>
          </ac:picMkLst>
        </pc:picChg>
        <pc:picChg chg="add mod">
          <ac:chgData name="Isik, S. (Safa)" userId="9996f28b-91ca-49a1-9f25-a7d47d114073" providerId="ADAL" clId="{F67074ED-EC72-44D3-A51F-DDE64E0AB1A0}" dt="2020-11-12T14:57:05.629" v="1693" actId="1076"/>
          <ac:picMkLst>
            <pc:docMk/>
            <pc:sldMk cId="1496231433" sldId="265"/>
            <ac:picMk id="11" creationId="{2703C93B-4A00-4F6E-95E5-D0A680CC1357}"/>
          </ac:picMkLst>
        </pc:picChg>
        <pc:picChg chg="add del">
          <ac:chgData name="Isik, S. (Safa)" userId="9996f28b-91ca-49a1-9f25-a7d47d114073" providerId="ADAL" clId="{F67074ED-EC72-44D3-A51F-DDE64E0AB1A0}" dt="2020-11-11T11:03:58.765" v="1243" actId="478"/>
          <ac:picMkLst>
            <pc:docMk/>
            <pc:sldMk cId="1496231433" sldId="265"/>
            <ac:picMk id="13" creationId="{BC58435B-8A19-4DD6-A541-4148283D7960}"/>
          </ac:picMkLst>
        </pc:picChg>
        <pc:picChg chg="add mod">
          <ac:chgData name="Isik, S. (Safa)" userId="9996f28b-91ca-49a1-9f25-a7d47d114073" providerId="ADAL" clId="{F67074ED-EC72-44D3-A51F-DDE64E0AB1A0}" dt="2020-11-12T14:57:05.629" v="1693" actId="1076"/>
          <ac:picMkLst>
            <pc:docMk/>
            <pc:sldMk cId="1496231433" sldId="265"/>
            <ac:picMk id="14" creationId="{512D4E14-B063-4338-82CB-38507F5BC7C0}"/>
          </ac:picMkLst>
        </pc:picChg>
      </pc:sldChg>
      <pc:sldChg chg="addSp delSp modSp new mod ord modTransition">
        <pc:chgData name="Isik, S. (Safa)" userId="9996f28b-91ca-49a1-9f25-a7d47d114073" providerId="ADAL" clId="{F67074ED-EC72-44D3-A51F-DDE64E0AB1A0}" dt="2020-11-12T19:21:00.748" v="2315"/>
        <pc:sldMkLst>
          <pc:docMk/>
          <pc:sldMk cId="3034475609" sldId="266"/>
        </pc:sldMkLst>
        <pc:spChg chg="del">
          <ac:chgData name="Isik, S. (Safa)" userId="9996f28b-91ca-49a1-9f25-a7d47d114073" providerId="ADAL" clId="{F67074ED-EC72-44D3-A51F-DDE64E0AB1A0}" dt="2020-11-11T11:05:13.132" v="1280" actId="478"/>
          <ac:spMkLst>
            <pc:docMk/>
            <pc:sldMk cId="3034475609" sldId="266"/>
            <ac:spMk id="2" creationId="{17127D84-B77C-4CB2-88A1-098F0A5C692B}"/>
          </ac:spMkLst>
        </pc:spChg>
        <pc:spChg chg="add">
          <ac:chgData name="Isik, S. (Safa)" userId="9996f28b-91ca-49a1-9f25-a7d47d114073" providerId="ADAL" clId="{F67074ED-EC72-44D3-A51F-DDE64E0AB1A0}" dt="2020-11-12T14:57:20.286" v="1698" actId="22"/>
          <ac:spMkLst>
            <pc:docMk/>
            <pc:sldMk cId="3034475609" sldId="266"/>
            <ac:spMk id="2" creationId="{A198AFC9-34E4-47EB-A43C-FA43107B57A0}"/>
          </ac:spMkLst>
        </pc:spChg>
        <pc:spChg chg="del">
          <ac:chgData name="Isik, S. (Safa)" userId="9996f28b-91ca-49a1-9f25-a7d47d114073" providerId="ADAL" clId="{F67074ED-EC72-44D3-A51F-DDE64E0AB1A0}" dt="2020-11-11T11:05:13.132" v="1280" actId="478"/>
          <ac:spMkLst>
            <pc:docMk/>
            <pc:sldMk cId="3034475609" sldId="266"/>
            <ac:spMk id="3" creationId="{3EEFC16C-C161-43FA-B13C-9AD57978A6DF}"/>
          </ac:spMkLst>
        </pc:spChg>
        <pc:spChg chg="add mod">
          <ac:chgData name="Isik, S. (Safa)" userId="9996f28b-91ca-49a1-9f25-a7d47d114073" providerId="ADAL" clId="{F67074ED-EC72-44D3-A51F-DDE64E0AB1A0}" dt="2020-11-12T14:57:35.082" v="1699" actId="1076"/>
          <ac:spMkLst>
            <pc:docMk/>
            <pc:sldMk cId="3034475609" sldId="266"/>
            <ac:spMk id="20" creationId="{AE8DCC36-CCA6-4AE1-B57A-02DC7C2FFF15}"/>
          </ac:spMkLst>
        </pc:spChg>
        <pc:spChg chg="add mod">
          <ac:chgData name="Isik, S. (Safa)" userId="9996f28b-91ca-49a1-9f25-a7d47d114073" providerId="ADAL" clId="{F67074ED-EC72-44D3-A51F-DDE64E0AB1A0}" dt="2020-11-12T14:57:35.082" v="1699" actId="1076"/>
          <ac:spMkLst>
            <pc:docMk/>
            <pc:sldMk cId="3034475609" sldId="266"/>
            <ac:spMk id="21" creationId="{1ACE4E59-CD5A-42EC-AE2F-8FC52BF2284D}"/>
          </ac:spMkLst>
        </pc:spChg>
        <pc:spChg chg="add mod">
          <ac:chgData name="Isik, S. (Safa)" userId="9996f28b-91ca-49a1-9f25-a7d47d114073" providerId="ADAL" clId="{F67074ED-EC72-44D3-A51F-DDE64E0AB1A0}" dt="2020-11-12T14:57:35.082" v="1699" actId="1076"/>
          <ac:spMkLst>
            <pc:docMk/>
            <pc:sldMk cId="3034475609" sldId="266"/>
            <ac:spMk id="23" creationId="{539DF7BF-F368-4FF5-8472-F53ED10D626C}"/>
          </ac:spMkLst>
        </pc:spChg>
        <pc:spChg chg="add mod">
          <ac:chgData name="Isik, S. (Safa)" userId="9996f28b-91ca-49a1-9f25-a7d47d114073" providerId="ADAL" clId="{F67074ED-EC72-44D3-A51F-DDE64E0AB1A0}" dt="2020-11-12T14:57:35.082" v="1699" actId="1076"/>
          <ac:spMkLst>
            <pc:docMk/>
            <pc:sldMk cId="3034475609" sldId="266"/>
            <ac:spMk id="25" creationId="{3F3A78E0-A4C9-4354-8418-31316CD169D0}"/>
          </ac:spMkLst>
        </pc:spChg>
        <pc:spChg chg="add mod">
          <ac:chgData name="Isik, S. (Safa)" userId="9996f28b-91ca-49a1-9f25-a7d47d114073" providerId="ADAL" clId="{F67074ED-EC72-44D3-A51F-DDE64E0AB1A0}" dt="2020-11-12T14:57:35.082" v="1699" actId="1076"/>
          <ac:spMkLst>
            <pc:docMk/>
            <pc:sldMk cId="3034475609" sldId="266"/>
            <ac:spMk id="26" creationId="{0FA575E0-8127-4A2C-88B4-9ED07B70C272}"/>
          </ac:spMkLst>
        </pc:spChg>
        <pc:picChg chg="add mod">
          <ac:chgData name="Isik, S. (Safa)" userId="9996f28b-91ca-49a1-9f25-a7d47d114073" providerId="ADAL" clId="{F67074ED-EC72-44D3-A51F-DDE64E0AB1A0}" dt="2020-11-12T14:57:35.082" v="1699" actId="1076"/>
          <ac:picMkLst>
            <pc:docMk/>
            <pc:sldMk cId="3034475609" sldId="266"/>
            <ac:picMk id="5" creationId="{B7852052-F309-46F9-9D1D-E5945DA86D22}"/>
          </ac:picMkLst>
        </pc:picChg>
        <pc:picChg chg="add mod">
          <ac:chgData name="Isik, S. (Safa)" userId="9996f28b-91ca-49a1-9f25-a7d47d114073" providerId="ADAL" clId="{F67074ED-EC72-44D3-A51F-DDE64E0AB1A0}" dt="2020-11-12T14:57:35.082" v="1699" actId="1076"/>
          <ac:picMkLst>
            <pc:docMk/>
            <pc:sldMk cId="3034475609" sldId="266"/>
            <ac:picMk id="7" creationId="{C138AEAC-D0D8-450D-BDA0-EF8C872A7364}"/>
          </ac:picMkLst>
        </pc:picChg>
        <pc:picChg chg="add del">
          <ac:chgData name="Isik, S. (Safa)" userId="9996f28b-91ca-49a1-9f25-a7d47d114073" providerId="ADAL" clId="{F67074ED-EC72-44D3-A51F-DDE64E0AB1A0}" dt="2020-11-11T11:05:19.662" v="1282" actId="478"/>
          <ac:picMkLst>
            <pc:docMk/>
            <pc:sldMk cId="3034475609" sldId="266"/>
            <ac:picMk id="9" creationId="{CD8C8C2B-6AB0-44A6-9EEF-E62D31C6C3DC}"/>
          </ac:picMkLst>
        </pc:picChg>
        <pc:picChg chg="add mod">
          <ac:chgData name="Isik, S. (Safa)" userId="9996f28b-91ca-49a1-9f25-a7d47d114073" providerId="ADAL" clId="{F67074ED-EC72-44D3-A51F-DDE64E0AB1A0}" dt="2020-11-12T14:57:35.082" v="1699" actId="1076"/>
          <ac:picMkLst>
            <pc:docMk/>
            <pc:sldMk cId="3034475609" sldId="266"/>
            <ac:picMk id="11" creationId="{4D0C25B7-9C2B-431C-9D91-01551E60C70B}"/>
          </ac:picMkLst>
        </pc:picChg>
        <pc:picChg chg="add mod">
          <ac:chgData name="Isik, S. (Safa)" userId="9996f28b-91ca-49a1-9f25-a7d47d114073" providerId="ADAL" clId="{F67074ED-EC72-44D3-A51F-DDE64E0AB1A0}" dt="2020-11-12T14:57:35.082" v="1699" actId="1076"/>
          <ac:picMkLst>
            <pc:docMk/>
            <pc:sldMk cId="3034475609" sldId="266"/>
            <ac:picMk id="13" creationId="{10B2EC7D-55BA-486E-83D5-D6A471D4B978}"/>
          </ac:picMkLst>
        </pc:picChg>
        <pc:picChg chg="add mod">
          <ac:chgData name="Isik, S. (Safa)" userId="9996f28b-91ca-49a1-9f25-a7d47d114073" providerId="ADAL" clId="{F67074ED-EC72-44D3-A51F-DDE64E0AB1A0}" dt="2020-11-11T11:05:34.363" v="1290" actId="571"/>
          <ac:picMkLst>
            <pc:docMk/>
            <pc:sldMk cId="3034475609" sldId="266"/>
            <ac:picMk id="14" creationId="{0C3DD648-8EE6-4FE4-BF1C-F51C22A79F6E}"/>
          </ac:picMkLst>
        </pc:picChg>
        <pc:picChg chg="add mod">
          <ac:chgData name="Isik, S. (Safa)" userId="9996f28b-91ca-49a1-9f25-a7d47d114073" providerId="ADAL" clId="{F67074ED-EC72-44D3-A51F-DDE64E0AB1A0}" dt="2020-11-11T11:05:34.363" v="1290" actId="571"/>
          <ac:picMkLst>
            <pc:docMk/>
            <pc:sldMk cId="3034475609" sldId="266"/>
            <ac:picMk id="15" creationId="{26556B8B-52F7-4B88-AFD5-F4B9A39FB133}"/>
          </ac:picMkLst>
        </pc:picChg>
        <pc:picChg chg="add mod">
          <ac:chgData name="Isik, S. (Safa)" userId="9996f28b-91ca-49a1-9f25-a7d47d114073" providerId="ADAL" clId="{F67074ED-EC72-44D3-A51F-DDE64E0AB1A0}" dt="2020-11-11T11:05:34.363" v="1290" actId="571"/>
          <ac:picMkLst>
            <pc:docMk/>
            <pc:sldMk cId="3034475609" sldId="266"/>
            <ac:picMk id="16" creationId="{10C179DA-E15D-4D66-8EFE-B8399655392A}"/>
          </ac:picMkLst>
        </pc:picChg>
        <pc:picChg chg="add mod">
          <ac:chgData name="Isik, S. (Safa)" userId="9996f28b-91ca-49a1-9f25-a7d47d114073" providerId="ADAL" clId="{F67074ED-EC72-44D3-A51F-DDE64E0AB1A0}" dt="2020-11-11T11:05:34.363" v="1290" actId="571"/>
          <ac:picMkLst>
            <pc:docMk/>
            <pc:sldMk cId="3034475609" sldId="266"/>
            <ac:picMk id="17" creationId="{1535BD4E-BD10-43AB-839A-2D620A2C1BB2}"/>
          </ac:picMkLst>
        </pc:picChg>
        <pc:picChg chg="add mod">
          <ac:chgData name="Isik, S. (Safa)" userId="9996f28b-91ca-49a1-9f25-a7d47d114073" providerId="ADAL" clId="{F67074ED-EC72-44D3-A51F-DDE64E0AB1A0}" dt="2020-11-12T14:57:35.082" v="1699" actId="1076"/>
          <ac:picMkLst>
            <pc:docMk/>
            <pc:sldMk cId="3034475609" sldId="266"/>
            <ac:picMk id="18" creationId="{E0D9D20F-8B95-4F0B-806F-7286CE734666}"/>
          </ac:picMkLst>
        </pc:picChg>
      </pc:sldChg>
      <pc:sldChg chg="del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1800411777" sldId="267"/>
        </pc:sldMkLst>
        <pc:spChg chg="del">
          <ac:chgData name="Isik, S. (Safa)" userId="9996f28b-91ca-49a1-9f25-a7d47d114073" providerId="ADAL" clId="{F67074ED-EC72-44D3-A51F-DDE64E0AB1A0}" dt="2020-11-09T13:24:46.380" v="1052" actId="478"/>
          <ac:spMkLst>
            <pc:docMk/>
            <pc:sldMk cId="1800411777" sldId="267"/>
            <ac:spMk id="2" creationId="{46D79F56-1BBE-442D-8603-CD43326A8F23}"/>
          </ac:spMkLst>
        </pc:spChg>
        <pc:spChg chg="del">
          <ac:chgData name="Isik, S. (Safa)" userId="9996f28b-91ca-49a1-9f25-a7d47d114073" providerId="ADAL" clId="{F67074ED-EC72-44D3-A51F-DDE64E0AB1A0}" dt="2020-11-09T13:24:47.965" v="1053" actId="478"/>
          <ac:spMkLst>
            <pc:docMk/>
            <pc:sldMk cId="1800411777" sldId="267"/>
            <ac:spMk id="3" creationId="{96F371AF-5E1C-423E-A704-082EBCBCEC7C}"/>
          </ac:spMkLst>
        </pc:spChg>
      </pc:sldChg>
      <pc:sldChg chg="addSp delSp mod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861078210" sldId="268"/>
        </pc:sldMkLst>
        <pc:spChg chg="mod">
          <ac:chgData name="Isik, S. (Safa)" userId="9996f28b-91ca-49a1-9f25-a7d47d114073" providerId="ADAL" clId="{F67074ED-EC72-44D3-A51F-DDE64E0AB1A0}" dt="2020-11-11T11:19:29.345" v="1543" actId="26606"/>
          <ac:spMkLst>
            <pc:docMk/>
            <pc:sldMk cId="861078210" sldId="268"/>
            <ac:spMk id="2" creationId="{5C4AB83E-EA20-4E64-B183-43AF8F004590}"/>
          </ac:spMkLst>
        </pc:spChg>
        <pc:spChg chg="del">
          <ac:chgData name="Isik, S. (Safa)" userId="9996f28b-91ca-49a1-9f25-a7d47d114073" providerId="ADAL" clId="{F67074ED-EC72-44D3-A51F-DDE64E0AB1A0}" dt="2020-11-11T11:19:26.618" v="1540" actId="478"/>
          <ac:spMkLst>
            <pc:docMk/>
            <pc:sldMk cId="861078210" sldId="268"/>
            <ac:spMk id="3" creationId="{E7B1844C-A62F-4FB9-B2F9-25280A96A0EA}"/>
          </ac:spMkLst>
        </pc:spChg>
        <pc:picChg chg="add mod">
          <ac:chgData name="Isik, S. (Safa)" userId="9996f28b-91ca-49a1-9f25-a7d47d114073" providerId="ADAL" clId="{F67074ED-EC72-44D3-A51F-DDE64E0AB1A0}" dt="2020-11-11T11:20:36.057" v="1561" actId="1440"/>
          <ac:picMkLst>
            <pc:docMk/>
            <pc:sldMk cId="861078210" sldId="268"/>
            <ac:picMk id="2050" creationId="{2F5A06EE-11C4-476E-B367-45AEE0013E2B}"/>
          </ac:picMkLst>
        </pc:picChg>
      </pc:sldChg>
      <pc:sldChg chg="add del">
        <pc:chgData name="Isik, S. (Safa)" userId="9996f28b-91ca-49a1-9f25-a7d47d114073" providerId="ADAL" clId="{F67074ED-EC72-44D3-A51F-DDE64E0AB1A0}" dt="2020-11-11T11:09:03.213" v="1417"/>
        <pc:sldMkLst>
          <pc:docMk/>
          <pc:sldMk cId="1604213734" sldId="268"/>
        </pc:sldMkLst>
      </pc:sldChg>
      <pc:sldChg chg="addSp delSp mod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2567496065" sldId="269"/>
        </pc:sldMkLst>
        <pc:spChg chg="mod">
          <ac:chgData name="Isik, S. (Safa)" userId="9996f28b-91ca-49a1-9f25-a7d47d114073" providerId="ADAL" clId="{F67074ED-EC72-44D3-A51F-DDE64E0AB1A0}" dt="2020-11-11T11:20:23.863" v="1559" actId="26606"/>
          <ac:spMkLst>
            <pc:docMk/>
            <pc:sldMk cId="2567496065" sldId="269"/>
            <ac:spMk id="2" creationId="{8DABB24B-A3CE-4EDE-90D3-EF89E6049A9B}"/>
          </ac:spMkLst>
        </pc:spChg>
        <pc:spChg chg="del">
          <ac:chgData name="Isik, S. (Safa)" userId="9996f28b-91ca-49a1-9f25-a7d47d114073" providerId="ADAL" clId="{F67074ED-EC72-44D3-A51F-DDE64E0AB1A0}" dt="2020-11-11T11:20:23.863" v="1559" actId="26606"/>
          <ac:spMkLst>
            <pc:docMk/>
            <pc:sldMk cId="2567496065" sldId="269"/>
            <ac:spMk id="3" creationId="{FD4BA8AC-45E9-4A89-9EA8-FB7DCA980CC3}"/>
          </ac:spMkLst>
        </pc:spChg>
        <pc:picChg chg="add mod">
          <ac:chgData name="Isik, S. (Safa)" userId="9996f28b-91ca-49a1-9f25-a7d47d114073" providerId="ADAL" clId="{F67074ED-EC72-44D3-A51F-DDE64E0AB1A0}" dt="2020-11-11T11:20:28.145" v="1560" actId="1440"/>
          <ac:picMkLst>
            <pc:docMk/>
            <pc:sldMk cId="2567496065" sldId="269"/>
            <ac:picMk id="3074" creationId="{0DD78F45-6715-45F9-9A55-6AC4E98F3910}"/>
          </ac:picMkLst>
        </pc:picChg>
      </pc:sldChg>
      <pc:sldChg chg="addSp delSp mod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841188290" sldId="270"/>
        </pc:sldMkLst>
        <pc:spChg chg="mod">
          <ac:chgData name="Isik, S. (Safa)" userId="9996f28b-91ca-49a1-9f25-a7d47d114073" providerId="ADAL" clId="{F67074ED-EC72-44D3-A51F-DDE64E0AB1A0}" dt="2020-11-11T11:21:43.936" v="1584" actId="26606"/>
          <ac:spMkLst>
            <pc:docMk/>
            <pc:sldMk cId="841188290" sldId="270"/>
            <ac:spMk id="2" creationId="{1137D8E0-0ED4-40C1-AAD8-3E730062AB63}"/>
          </ac:spMkLst>
        </pc:spChg>
        <pc:spChg chg="del mod">
          <ac:chgData name="Isik, S. (Safa)" userId="9996f28b-91ca-49a1-9f25-a7d47d114073" providerId="ADAL" clId="{F67074ED-EC72-44D3-A51F-DDE64E0AB1A0}" dt="2020-11-11T11:21:21.610" v="1577" actId="478"/>
          <ac:spMkLst>
            <pc:docMk/>
            <pc:sldMk cId="841188290" sldId="270"/>
            <ac:spMk id="3" creationId="{8E2E898F-F355-4470-87C6-0EE055F70517}"/>
          </ac:spMkLst>
        </pc:spChg>
        <pc:picChg chg="add del">
          <ac:chgData name="Isik, S. (Safa)" userId="9996f28b-91ca-49a1-9f25-a7d47d114073" providerId="ADAL" clId="{F67074ED-EC72-44D3-A51F-DDE64E0AB1A0}" dt="2020-11-11T11:21:41.292" v="1583" actId="478"/>
          <ac:picMkLst>
            <pc:docMk/>
            <pc:sldMk cId="841188290" sldId="270"/>
            <ac:picMk id="4098" creationId="{AFB555B1-9AE7-4C79-AA95-2A00332D69C6}"/>
          </ac:picMkLst>
        </pc:picChg>
        <pc:picChg chg="add mod">
          <ac:chgData name="Isik, S. (Safa)" userId="9996f28b-91ca-49a1-9f25-a7d47d114073" providerId="ADAL" clId="{F67074ED-EC72-44D3-A51F-DDE64E0AB1A0}" dt="2020-11-11T11:21:46.812" v="1585" actId="1440"/>
          <ac:picMkLst>
            <pc:docMk/>
            <pc:sldMk cId="841188290" sldId="270"/>
            <ac:picMk id="4100" creationId="{9ED9CA0F-A337-4539-9E80-9F8FF7ECA2DF}"/>
          </ac:picMkLst>
        </pc:picChg>
        <pc:picChg chg="add del mod">
          <ac:chgData name="Isik, S. (Safa)" userId="9996f28b-91ca-49a1-9f25-a7d47d114073" providerId="ADAL" clId="{F67074ED-EC72-44D3-A51F-DDE64E0AB1A0}" dt="2020-11-11T11:21:38.622" v="1582" actId="478"/>
          <ac:picMkLst>
            <pc:docMk/>
            <pc:sldMk cId="841188290" sldId="270"/>
            <ac:picMk id="4102" creationId="{DF9AEB7E-7DBB-4255-93DB-C443D8BC6F08}"/>
          </ac:picMkLst>
        </pc:picChg>
      </pc:sldChg>
      <pc:sldChg chg="addSp delSp mod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275222340" sldId="271"/>
        </pc:sldMkLst>
        <pc:spChg chg="mod">
          <ac:chgData name="Isik, S. (Safa)" userId="9996f28b-91ca-49a1-9f25-a7d47d114073" providerId="ADAL" clId="{F67074ED-EC72-44D3-A51F-DDE64E0AB1A0}" dt="2020-11-11T11:23:00.907" v="1612" actId="26606"/>
          <ac:spMkLst>
            <pc:docMk/>
            <pc:sldMk cId="275222340" sldId="271"/>
            <ac:spMk id="2" creationId="{6E3D3130-2784-4D1D-8B7D-F5FA113AEF52}"/>
          </ac:spMkLst>
        </pc:spChg>
        <pc:spChg chg="del">
          <ac:chgData name="Isik, S. (Safa)" userId="9996f28b-91ca-49a1-9f25-a7d47d114073" providerId="ADAL" clId="{F67074ED-EC72-44D3-A51F-DDE64E0AB1A0}" dt="2020-11-11T11:22:56.481" v="1610" actId="478"/>
          <ac:spMkLst>
            <pc:docMk/>
            <pc:sldMk cId="275222340" sldId="271"/>
            <ac:spMk id="3" creationId="{79F7A849-43F6-48CF-ABB9-2A7B363010E4}"/>
          </ac:spMkLst>
        </pc:spChg>
        <pc:picChg chg="add mod">
          <ac:chgData name="Isik, S. (Safa)" userId="9996f28b-91ca-49a1-9f25-a7d47d114073" providerId="ADAL" clId="{F67074ED-EC72-44D3-A51F-DDE64E0AB1A0}" dt="2020-11-11T11:23:15.327" v="1616" actId="1440"/>
          <ac:picMkLst>
            <pc:docMk/>
            <pc:sldMk cId="275222340" sldId="271"/>
            <ac:picMk id="5122" creationId="{14C496A3-6DD2-4ABD-8CD2-BD0D536E6182}"/>
          </ac:picMkLst>
        </pc:picChg>
      </pc:sldChg>
      <pc:sldChg chg="addSp delSp modSp new mod modTransition">
        <pc:chgData name="Isik, S. (Safa)" userId="9996f28b-91ca-49a1-9f25-a7d47d114073" providerId="ADAL" clId="{F67074ED-EC72-44D3-A51F-DDE64E0AB1A0}" dt="2020-11-12T15:15:59.022" v="1846"/>
        <pc:sldMkLst>
          <pc:docMk/>
          <pc:sldMk cId="2904108107" sldId="272"/>
        </pc:sldMkLst>
        <pc:spChg chg="mod">
          <ac:chgData name="Isik, S. (Safa)" userId="9996f28b-91ca-49a1-9f25-a7d47d114073" providerId="ADAL" clId="{F67074ED-EC72-44D3-A51F-DDE64E0AB1A0}" dt="2020-11-11T11:25:23.256" v="1635" actId="26606"/>
          <ac:spMkLst>
            <pc:docMk/>
            <pc:sldMk cId="2904108107" sldId="272"/>
            <ac:spMk id="2" creationId="{42B03ECB-C824-4134-962F-3988EE5154D6}"/>
          </ac:spMkLst>
        </pc:spChg>
        <pc:spChg chg="del">
          <ac:chgData name="Isik, S. (Safa)" userId="9996f28b-91ca-49a1-9f25-a7d47d114073" providerId="ADAL" clId="{F67074ED-EC72-44D3-A51F-DDE64E0AB1A0}" dt="2020-11-11T11:25:19.879" v="1633" actId="478"/>
          <ac:spMkLst>
            <pc:docMk/>
            <pc:sldMk cId="2904108107" sldId="272"/>
            <ac:spMk id="3" creationId="{B1F7DB4E-2F18-49FD-BA68-52A930724D94}"/>
          </ac:spMkLst>
        </pc:spChg>
        <pc:picChg chg="add mod">
          <ac:chgData name="Isik, S. (Safa)" userId="9996f28b-91ca-49a1-9f25-a7d47d114073" providerId="ADAL" clId="{F67074ED-EC72-44D3-A51F-DDE64E0AB1A0}" dt="2020-11-11T11:25:35.700" v="1639" actId="1440"/>
          <ac:picMkLst>
            <pc:docMk/>
            <pc:sldMk cId="2904108107" sldId="272"/>
            <ac:picMk id="6146" creationId="{A752E8EF-636F-42D0-B378-C07119681E38}"/>
          </ac:picMkLst>
        </pc:picChg>
      </pc:sldChg>
      <pc:sldChg chg="addSp delSp modSp new mod modTransition setBg">
        <pc:chgData name="Isik, S. (Safa)" userId="9996f28b-91ca-49a1-9f25-a7d47d114073" providerId="ADAL" clId="{F67074ED-EC72-44D3-A51F-DDE64E0AB1A0}" dt="2020-11-12T15:18:19.681" v="2261"/>
        <pc:sldMkLst>
          <pc:docMk/>
          <pc:sldMk cId="600801843" sldId="273"/>
        </pc:sldMkLst>
        <pc:spChg chg="mod">
          <ac:chgData name="Isik, S. (Safa)" userId="9996f28b-91ca-49a1-9f25-a7d47d114073" providerId="ADAL" clId="{F67074ED-EC72-44D3-A51F-DDE64E0AB1A0}" dt="2020-11-12T14:54:43.323" v="1657" actId="26606"/>
          <ac:spMkLst>
            <pc:docMk/>
            <pc:sldMk cId="600801843" sldId="273"/>
            <ac:spMk id="2" creationId="{95AD89DB-47E3-4978-89EE-C32982EA5D75}"/>
          </ac:spMkLst>
        </pc:spChg>
        <pc:spChg chg="del mod">
          <ac:chgData name="Isik, S. (Safa)" userId="9996f28b-91ca-49a1-9f25-a7d47d114073" providerId="ADAL" clId="{F67074ED-EC72-44D3-A51F-DDE64E0AB1A0}" dt="2020-11-12T14:54:10.036" v="1655" actId="478"/>
          <ac:spMkLst>
            <pc:docMk/>
            <pc:sldMk cId="600801843" sldId="273"/>
            <ac:spMk id="3" creationId="{87B3C1AE-70C1-4F92-8375-C7ED6B1A6799}"/>
          </ac:spMkLst>
        </pc:spChg>
        <pc:picChg chg="add mod">
          <ac:chgData name="Isik, S. (Safa)" userId="9996f28b-91ca-49a1-9f25-a7d47d114073" providerId="ADAL" clId="{F67074ED-EC72-44D3-A51F-DDE64E0AB1A0}" dt="2020-11-12T14:54:45.965" v="1658" actId="1440"/>
          <ac:picMkLst>
            <pc:docMk/>
            <pc:sldMk cId="600801843" sldId="273"/>
            <ac:picMk id="1026" creationId="{5FC71E22-F46E-40C5-8B77-47055C5BF63E}"/>
          </ac:picMkLst>
        </pc:picChg>
      </pc:sldChg>
      <pc:sldMasterChg chg="modTransition setBg modSldLayout">
        <pc:chgData name="Isik, S. (Safa)" userId="9996f28b-91ca-49a1-9f25-a7d47d114073" providerId="ADAL" clId="{F67074ED-EC72-44D3-A51F-DDE64E0AB1A0}" dt="2020-11-12T15:15:59.022" v="1846"/>
        <pc:sldMasterMkLst>
          <pc:docMk/>
          <pc:sldMasterMk cId="2173473369" sldId="2147483740"/>
        </pc:sldMasterMkLst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1566986565" sldId="2147483741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3674482356" sldId="2147483742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169284680" sldId="2147483743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852861813" sldId="2147483744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2525106215" sldId="2147483745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3216943839" sldId="2147483746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3683294114" sldId="2147483747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1758508597" sldId="2147483748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764149338" sldId="2147483749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3288752887" sldId="2147483750"/>
          </pc:sldLayoutMkLst>
        </pc:sldLayoutChg>
        <pc:sldLayoutChg chg="modTransition setBg">
          <pc:chgData name="Isik, S. (Safa)" userId="9996f28b-91ca-49a1-9f25-a7d47d114073" providerId="ADAL" clId="{F67074ED-EC72-44D3-A51F-DDE64E0AB1A0}" dt="2020-11-12T15:15:59.022" v="1846"/>
          <pc:sldLayoutMkLst>
            <pc:docMk/>
            <pc:sldMasterMk cId="2173473369" sldId="2147483740"/>
            <pc:sldLayoutMk cId="1181440659" sldId="214748375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061AB4-EFFD-4848-AC11-DB29BB4839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056B21-B8B1-46E2-A0F8-187624132E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43F3-3F1F-4E46-9D37-BD204B4AC8B1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53DE67-406A-48E8-AAF5-127BBB937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D27AF-5B85-4656-9076-EDCFDDFCD2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EE37-C093-4F84-A2B0-FD562BEE8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48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1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3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9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6A4B53A7-3209-46A6-9454-F38EAC8F11E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1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matische schuifdeuren | Gemak en comfort | Slimmedeuroplossing.nl">
            <a:extLst>
              <a:ext uri="{FF2B5EF4-FFF2-40B4-BE49-F238E27FC236}">
                <a16:creationId xmlns:a16="http://schemas.microsoft.com/office/drawing/2014/main" id="{AD6AF776-768C-48AB-A870-C044F1D9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30" y="2167937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MMA | GROHE wastafelkraan Bau Cosmopolitan met infrarood sensor Chroom  13cm kopen? | wastafelkranen">
            <a:extLst>
              <a:ext uri="{FF2B5EF4-FFF2-40B4-BE49-F238E27FC236}">
                <a16:creationId xmlns:a16="http://schemas.microsoft.com/office/drawing/2014/main" id="{1340F4D5-0382-44D6-81F5-72B69526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29" y="1807937"/>
            <a:ext cx="3600000" cy="36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D TL Armatuur met Sensor 120CM Incl. LED TL Buis | Light Expert.nl -  Lightexpert.nl">
            <a:extLst>
              <a:ext uri="{FF2B5EF4-FFF2-40B4-BE49-F238E27FC236}">
                <a16:creationId xmlns:a16="http://schemas.microsoft.com/office/drawing/2014/main" id="{550C8837-F28D-4237-A21C-1F3233CD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81" y="2167937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D TL Armatuur met Sensor 120CM Incl. LED TL Buis | Light Expert.nl -  Lightexpert.nl">
            <a:extLst>
              <a:ext uri="{FF2B5EF4-FFF2-40B4-BE49-F238E27FC236}">
                <a16:creationId xmlns:a16="http://schemas.microsoft.com/office/drawing/2014/main" id="{AE4CD5FA-A449-4794-B2F0-C3733985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000" y="2167937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utomatische schuifdeuren | Gemak en comfort | Slimmedeuroplossing.nl">
            <a:extLst>
              <a:ext uri="{FF2B5EF4-FFF2-40B4-BE49-F238E27FC236}">
                <a16:creationId xmlns:a16="http://schemas.microsoft.com/office/drawing/2014/main" id="{2E17E145-49DA-49C9-B44B-DE1EB694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167937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7F10CB-AB4C-4686-A46B-F5B207DDFEB6}"/>
              </a:ext>
            </a:extLst>
          </p:cNvPr>
          <p:cNvSpPr txBox="1"/>
          <p:nvPr/>
        </p:nvSpPr>
        <p:spPr>
          <a:xfrm>
            <a:off x="4238625" y="1335206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Kraan sensor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A97050-27E7-4CE6-A348-22480110B57F}"/>
              </a:ext>
            </a:extLst>
          </p:cNvPr>
          <p:cNvSpPr txBox="1"/>
          <p:nvPr/>
        </p:nvSpPr>
        <p:spPr>
          <a:xfrm>
            <a:off x="923925" y="1792406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Deur sensor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57C7BCE-F092-43E9-875D-93CB0E651056}"/>
              </a:ext>
            </a:extLst>
          </p:cNvPr>
          <p:cNvSpPr txBox="1"/>
          <p:nvPr/>
        </p:nvSpPr>
        <p:spPr>
          <a:xfrm>
            <a:off x="11725275" y="1792406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Deur sensor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BBA99B-A600-4DF5-8A1F-D24ABA6C553F}"/>
              </a:ext>
            </a:extLst>
          </p:cNvPr>
          <p:cNvSpPr txBox="1"/>
          <p:nvPr/>
        </p:nvSpPr>
        <p:spPr>
          <a:xfrm>
            <a:off x="7229475" y="2021006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Licht sensor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78E9618-84D9-4F9D-8DC3-92AADF4F08A3}"/>
              </a:ext>
            </a:extLst>
          </p:cNvPr>
          <p:cNvSpPr txBox="1"/>
          <p:nvPr/>
        </p:nvSpPr>
        <p:spPr>
          <a:xfrm>
            <a:off x="-3419475" y="2021006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Licht sensor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D5D993-A185-4C67-8BB7-AB103C45989D}"/>
              </a:ext>
            </a:extLst>
          </p:cNvPr>
          <p:cNvSpPr txBox="1"/>
          <p:nvPr/>
        </p:nvSpPr>
        <p:spPr>
          <a:xfrm>
            <a:off x="4171666" y="136478"/>
            <a:ext cx="384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Jokerman" panose="04090605060D06020702" pitchFamily="82" charset="0"/>
              </a:rPr>
              <a:t>Censoren</a:t>
            </a:r>
          </a:p>
        </p:txBody>
      </p:sp>
    </p:spTree>
    <p:extLst>
      <p:ext uri="{BB962C8B-B14F-4D97-AF65-F5344CB8AC3E}">
        <p14:creationId xmlns:p14="http://schemas.microsoft.com/office/powerpoint/2010/main" val="1239876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AB83E-EA20-4E64-B183-43AF8F00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Fietsen vooraan de klas </a:t>
            </a:r>
          </a:p>
        </p:txBody>
      </p:sp>
      <p:pic>
        <p:nvPicPr>
          <p:cNvPr id="2050" name="Picture 2" descr="Deskbike Small | Fietsend leren in de klas op school achter je bureau -  Beweegklas - Bewegend leren">
            <a:extLst>
              <a:ext uri="{FF2B5EF4-FFF2-40B4-BE49-F238E27FC236}">
                <a16:creationId xmlns:a16="http://schemas.microsoft.com/office/drawing/2014/main" id="{2F5A06EE-11C4-476E-B367-45AEE001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26168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7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B24B-A3CE-4EDE-90D3-EF89E604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WTW Unit</a:t>
            </a:r>
          </a:p>
        </p:txBody>
      </p:sp>
      <p:pic>
        <p:nvPicPr>
          <p:cNvPr id="3074" name="Picture 2" descr="Hoe werkt een WTW-systeem? - YouTube">
            <a:extLst>
              <a:ext uri="{FF2B5EF4-FFF2-40B4-BE49-F238E27FC236}">
                <a16:creationId xmlns:a16="http://schemas.microsoft.com/office/drawing/2014/main" id="{0DD78F45-6715-45F9-9A55-6AC4E98F3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6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9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7D8E0-0ED4-40C1-AAD8-3E730062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Ledlampen</a:t>
            </a:r>
          </a:p>
        </p:txBody>
      </p:sp>
      <p:pic>
        <p:nvPicPr>
          <p:cNvPr id="4100" name="Picture 4" descr="LED lamp peer OK e27 6w=40w 470lm 3st kopen? led-lampen | Karwei">
            <a:extLst>
              <a:ext uri="{FF2B5EF4-FFF2-40B4-BE49-F238E27FC236}">
                <a16:creationId xmlns:a16="http://schemas.microsoft.com/office/drawing/2014/main" id="{9ED9CA0F-A337-4539-9E80-9F8FF7EC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88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D3130-2784-4D1D-8B7D-F5FA113A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Warmtepomp verwarming</a:t>
            </a:r>
          </a:p>
        </p:txBody>
      </p:sp>
      <p:pic>
        <p:nvPicPr>
          <p:cNvPr id="5122" name="Picture 2" descr="Warmtepomp: tips en stappenplan | Milieu Centraal">
            <a:extLst>
              <a:ext uri="{FF2B5EF4-FFF2-40B4-BE49-F238E27FC236}">
                <a16:creationId xmlns:a16="http://schemas.microsoft.com/office/drawing/2014/main" id="{14C496A3-6DD2-4ABD-8CD2-BD0D536E6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2455"/>
          <a:stretch/>
        </p:blipFill>
        <p:spPr bwMode="auto">
          <a:xfrm>
            <a:off x="780143" y="1538515"/>
            <a:ext cx="10515600" cy="491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03ECB-C824-4134-962F-3988EE51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HR ketel</a:t>
            </a:r>
          </a:p>
        </p:txBody>
      </p:sp>
      <p:pic>
        <p:nvPicPr>
          <p:cNvPr id="6146" name="Picture 2" descr="HR-ketel kosten [Overzicht &amp; Opties] | Cvketel-Weetjes.nl">
            <a:extLst>
              <a:ext uri="{FF2B5EF4-FFF2-40B4-BE49-F238E27FC236}">
                <a16:creationId xmlns:a16="http://schemas.microsoft.com/office/drawing/2014/main" id="{A752E8EF-636F-42D0-B378-C07119681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5" b="3049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0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CD6E5"/>
            </a:gs>
            <a:gs pos="94000">
              <a:srgbClr val="1D1C4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D89DB-47E3-4978-89EE-C32982EA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The End</a:t>
            </a:r>
          </a:p>
        </p:txBody>
      </p:sp>
      <p:pic>
        <p:nvPicPr>
          <p:cNvPr id="1026" name="Picture 2" descr="The End — Genesis Church">
            <a:extLst>
              <a:ext uri="{FF2B5EF4-FFF2-40B4-BE49-F238E27FC236}">
                <a16:creationId xmlns:a16="http://schemas.microsoft.com/office/drawing/2014/main" id="{5FC71E22-F46E-40C5-8B77-47055C5BF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2" b="12024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7DEDA-3064-40A1-8063-D2587D23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/>
              <a:t>Go/no go idee </a:t>
            </a:r>
          </a:p>
        </p:txBody>
      </p:sp>
      <p:pic>
        <p:nvPicPr>
          <p:cNvPr id="4" name="Picture 2" descr="Afbeelding met outdoor-object&#10;&#10;Automatisch gegenereerde beschrijving">
            <a:extLst>
              <a:ext uri="{FF2B5EF4-FFF2-40B4-BE49-F238E27FC236}">
                <a16:creationId xmlns:a16="http://schemas.microsoft.com/office/drawing/2014/main" id="{AE87C1AE-9621-432A-B493-43D781232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5" b="9825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9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37D2E-872C-45CB-9627-0D17E867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025" y="265042"/>
            <a:ext cx="4008583" cy="843445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latin typeface="Jokerman" panose="04090605060D06020702" pitchFamily="82" charset="0"/>
              </a:rPr>
              <a:t>Inhoudspagina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Diazoom 4">
                <a:extLst>
                  <a:ext uri="{FF2B5EF4-FFF2-40B4-BE49-F238E27FC236}">
                    <a16:creationId xmlns:a16="http://schemas.microsoft.com/office/drawing/2014/main" id="{63EB7717-5908-4688-B3B9-9740EA37D7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9594386"/>
                  </p:ext>
                </p:extLst>
              </p:nvPr>
            </p:nvGraphicFramePr>
            <p:xfrm>
              <a:off x="1060174" y="1233280"/>
              <a:ext cx="2844000" cy="1599750"/>
            </p:xfrm>
            <a:graphic>
              <a:graphicData uri="http://schemas.microsoft.com/office/powerpoint/2016/slidezoom">
                <pslz:sldZm>
                  <pslz:sldZmObj sldId="262" cId="2069506729">
                    <pslz:zmPr id="{3A3EAA30-8B93-49AE-99B5-F82BE42C2AD6}" returnToParent="0" transitionDur="7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Diazoom 4">
                <a:extLst>
                  <a:ext uri="{FF2B5EF4-FFF2-40B4-BE49-F238E27FC236}">
                    <a16:creationId xmlns:a16="http://schemas.microsoft.com/office/drawing/2014/main" id="{63EB7717-5908-4688-B3B9-9740EA37D7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174" y="1233280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Diazoom 6">
                <a:extLst>
                  <a:ext uri="{FF2B5EF4-FFF2-40B4-BE49-F238E27FC236}">
                    <a16:creationId xmlns:a16="http://schemas.microsoft.com/office/drawing/2014/main" id="{E80F12A2-B646-4621-AFD2-CC590FA1A0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6993506"/>
                  </p:ext>
                </p:extLst>
              </p:nvPr>
            </p:nvGraphicFramePr>
            <p:xfrm>
              <a:off x="4419599" y="1213403"/>
              <a:ext cx="2844000" cy="1599750"/>
            </p:xfrm>
            <a:graphic>
              <a:graphicData uri="http://schemas.microsoft.com/office/powerpoint/2016/slidezoom">
                <pslz:sldZm>
                  <pslz:sldZmObj sldId="263" cId="3016814472">
                    <pslz:zmPr id="{D1D9F2DA-AEAF-4915-98F5-7681BE563B9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Diazoom 6">
                <a:extLst>
                  <a:ext uri="{FF2B5EF4-FFF2-40B4-BE49-F238E27FC236}">
                    <a16:creationId xmlns:a16="http://schemas.microsoft.com/office/drawing/2014/main" id="{E80F12A2-B646-4621-AFD2-CC590FA1A0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599" y="1213403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Diazoom 8">
                <a:extLst>
                  <a:ext uri="{FF2B5EF4-FFF2-40B4-BE49-F238E27FC236}">
                    <a16:creationId xmlns:a16="http://schemas.microsoft.com/office/drawing/2014/main" id="{6B19D694-4947-47AA-99DD-D643FF3084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2512268"/>
                  </p:ext>
                </p:extLst>
              </p:nvPr>
            </p:nvGraphicFramePr>
            <p:xfrm>
              <a:off x="7712764" y="1193523"/>
              <a:ext cx="2844000" cy="1599750"/>
            </p:xfrm>
            <a:graphic>
              <a:graphicData uri="http://schemas.microsoft.com/office/powerpoint/2016/slidezoom">
                <pslz:sldZm>
                  <pslz:sldZmObj sldId="264" cId="1239876905">
                    <pslz:zmPr id="{D3FE8723-C06B-4CDC-A52B-53E9CC7C4676}" transitionDur="75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Diazoom 8">
                <a:extLst>
                  <a:ext uri="{FF2B5EF4-FFF2-40B4-BE49-F238E27FC236}">
                    <a16:creationId xmlns:a16="http://schemas.microsoft.com/office/drawing/2014/main" id="{6B19D694-4947-47AA-99DD-D643FF3084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2764" y="1193523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Diazoom 10">
                <a:extLst>
                  <a:ext uri="{FF2B5EF4-FFF2-40B4-BE49-F238E27FC236}">
                    <a16:creationId xmlns:a16="http://schemas.microsoft.com/office/drawing/2014/main" id="{65FAD701-9FA8-4169-AC4E-7E8738C73D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0456676"/>
                  </p:ext>
                </p:extLst>
              </p:nvPr>
            </p:nvGraphicFramePr>
            <p:xfrm>
              <a:off x="1066799" y="3227732"/>
              <a:ext cx="2844000" cy="1599750"/>
            </p:xfrm>
            <a:graphic>
              <a:graphicData uri="http://schemas.microsoft.com/office/powerpoint/2016/slidezoom">
                <pslz:sldZm>
                  <pslz:sldZmObj sldId="268" cId="861078210">
                    <pslz:zmPr id="{BF013224-3300-4BAE-B783-53F5A1C4E6B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Diazoom 10">
                <a:extLst>
                  <a:ext uri="{FF2B5EF4-FFF2-40B4-BE49-F238E27FC236}">
                    <a16:creationId xmlns:a16="http://schemas.microsoft.com/office/drawing/2014/main" id="{65FAD701-9FA8-4169-AC4E-7E8738C73D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799" y="3227732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Diazoom 12">
                <a:extLst>
                  <a:ext uri="{FF2B5EF4-FFF2-40B4-BE49-F238E27FC236}">
                    <a16:creationId xmlns:a16="http://schemas.microsoft.com/office/drawing/2014/main" id="{FC2F2357-49B4-4AA8-B7D7-95EA75B7EE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3299644"/>
                  </p:ext>
                </p:extLst>
              </p:nvPr>
            </p:nvGraphicFramePr>
            <p:xfrm>
              <a:off x="4426225" y="3247611"/>
              <a:ext cx="2844000" cy="1599750"/>
            </p:xfrm>
            <a:graphic>
              <a:graphicData uri="http://schemas.microsoft.com/office/powerpoint/2016/slidezoom">
                <pslz:sldZm>
                  <pslz:sldZmObj sldId="269" cId="2567496065">
                    <pslz:zmPr id="{7D31F504-37F4-4E40-BA0C-49077ADD7153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Diazoom 12">
                <a:extLst>
                  <a:ext uri="{FF2B5EF4-FFF2-40B4-BE49-F238E27FC236}">
                    <a16:creationId xmlns:a16="http://schemas.microsoft.com/office/drawing/2014/main" id="{FC2F2357-49B4-4AA8-B7D7-95EA75B7EE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6225" y="3247611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Diazoom 14">
                <a:extLst>
                  <a:ext uri="{FF2B5EF4-FFF2-40B4-BE49-F238E27FC236}">
                    <a16:creationId xmlns:a16="http://schemas.microsoft.com/office/drawing/2014/main" id="{B059EDC2-E696-4307-A650-A93B7BEF33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5923774"/>
                  </p:ext>
                </p:extLst>
              </p:nvPr>
            </p:nvGraphicFramePr>
            <p:xfrm>
              <a:off x="7732641" y="3267490"/>
              <a:ext cx="2844000" cy="1599750"/>
            </p:xfrm>
            <a:graphic>
              <a:graphicData uri="http://schemas.microsoft.com/office/powerpoint/2016/slidezoom">
                <pslz:sldZm>
                  <pslz:sldZmObj sldId="270" cId="841188290">
                    <pslz:zmPr id="{E553BE90-81A2-4ECA-A934-197E67643D46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Diazoom 14">
                <a:extLst>
                  <a:ext uri="{FF2B5EF4-FFF2-40B4-BE49-F238E27FC236}">
                    <a16:creationId xmlns:a16="http://schemas.microsoft.com/office/drawing/2014/main" id="{B059EDC2-E696-4307-A650-A93B7BEF33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32641" y="3267490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Diazoom 16">
                <a:extLst>
                  <a:ext uri="{FF2B5EF4-FFF2-40B4-BE49-F238E27FC236}">
                    <a16:creationId xmlns:a16="http://schemas.microsoft.com/office/drawing/2014/main" id="{15F16E26-4275-46E6-A8FF-ED42B7CC55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4304592"/>
                  </p:ext>
                </p:extLst>
              </p:nvPr>
            </p:nvGraphicFramePr>
            <p:xfrm>
              <a:off x="1033670" y="5063157"/>
              <a:ext cx="2844000" cy="1599750"/>
            </p:xfrm>
            <a:graphic>
              <a:graphicData uri="http://schemas.microsoft.com/office/powerpoint/2016/slidezoom">
                <pslz:sldZm>
                  <pslz:sldZmObj sldId="271" cId="275222340">
                    <pslz:zmPr id="{C71CBEF0-642C-4ED9-A352-D6BC94DC26BF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Diazoom 16">
                <a:extLst>
                  <a:ext uri="{FF2B5EF4-FFF2-40B4-BE49-F238E27FC236}">
                    <a16:creationId xmlns:a16="http://schemas.microsoft.com/office/drawing/2014/main" id="{15F16E26-4275-46E6-A8FF-ED42B7CC55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3670" y="5063157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Diazoom 18">
                <a:extLst>
                  <a:ext uri="{FF2B5EF4-FFF2-40B4-BE49-F238E27FC236}">
                    <a16:creationId xmlns:a16="http://schemas.microsoft.com/office/drawing/2014/main" id="{66067F2B-9755-4134-A192-630B67D19E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3955967"/>
                  </p:ext>
                </p:extLst>
              </p:nvPr>
            </p:nvGraphicFramePr>
            <p:xfrm>
              <a:off x="4406347" y="5063987"/>
              <a:ext cx="2844000" cy="1599750"/>
            </p:xfrm>
            <a:graphic>
              <a:graphicData uri="http://schemas.microsoft.com/office/powerpoint/2016/slidezoom">
                <pslz:sldZm>
                  <pslz:sldZmObj sldId="272" cId="2904108107">
                    <pslz:zmPr id="{746C9F10-11A3-4B67-8B72-19473211B028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Diazoom 18">
                <a:extLst>
                  <a:ext uri="{FF2B5EF4-FFF2-40B4-BE49-F238E27FC236}">
                    <a16:creationId xmlns:a16="http://schemas.microsoft.com/office/drawing/2014/main" id="{66067F2B-9755-4134-A192-630B67D19E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6347" y="5063987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Diazoom 20">
                <a:extLst>
                  <a:ext uri="{FF2B5EF4-FFF2-40B4-BE49-F238E27FC236}">
                    <a16:creationId xmlns:a16="http://schemas.microsoft.com/office/drawing/2014/main" id="{6974103B-E033-4635-9677-5002DFCCD9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3787876"/>
                  </p:ext>
                </p:extLst>
              </p:nvPr>
            </p:nvGraphicFramePr>
            <p:xfrm>
              <a:off x="7712765" y="5082730"/>
              <a:ext cx="2844000" cy="1599750"/>
            </p:xfrm>
            <a:graphic>
              <a:graphicData uri="http://schemas.microsoft.com/office/powerpoint/2016/slidezoom">
                <pslz:sldZm>
                  <pslz:sldZmObj sldId="273" cId="600801843">
                    <pslz:zmPr id="{36E41A60-B35D-4224-9C0C-EEF4C647FE8C}" returnToParent="0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44000" cy="1599750"/>
                        </a:xfrm>
                        <a:prstGeom prst="rect">
                          <a:avLst/>
                        </a:prstGeom>
                        <a:solidFill>
                          <a:srgbClr val="000000">
                            <a:shade val="95000"/>
                          </a:srgbClr>
                        </a:solidFill>
                        <a:ln w="28575" cap="sq">
                          <a:solidFill>
                            <a:srgbClr val="000000"/>
                          </a:solidFill>
                          <a:miter lim="800000"/>
                        </a:ln>
                        <a:effectLst>
                          <a:outerShdw blurRad="254000" dist="190500" dir="2700000" sy="90000" algn="bl" rotWithShape="0">
                            <a:srgbClr val="000000">
                              <a:alpha val="4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Diazoom 20">
                <a:extLst>
                  <a:ext uri="{FF2B5EF4-FFF2-40B4-BE49-F238E27FC236}">
                    <a16:creationId xmlns:a16="http://schemas.microsoft.com/office/drawing/2014/main" id="{6974103B-E033-4635-9677-5002DFCCD9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12765" y="5082730"/>
                <a:ext cx="2844000" cy="1599750"/>
              </a:xfrm>
              <a:prstGeom prst="rect">
                <a:avLst/>
              </a:prstGeom>
              <a:solidFill>
                <a:srgbClr val="000000">
                  <a:shade val="95000"/>
                </a:srgbClr>
              </a:solidFill>
              <a:ln w="28575" cap="sq">
                <a:solidFill>
                  <a:srgbClr val="000000"/>
                </a:solidFill>
                <a:miter lim="800000"/>
              </a:ln>
              <a:effectLst>
                <a:outerShdw blurRad="254000" dist="190500" dir="2700000" sy="90000" algn="bl" rotWithShape="0">
                  <a:srgbClr val="000000">
                    <a:alpha val="40000"/>
                  </a:srgb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85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er I Elektrische spanning I Driehoek 90 mm">
            <a:extLst>
              <a:ext uri="{FF2B5EF4-FFF2-40B4-BE49-F238E27FC236}">
                <a16:creationId xmlns:a16="http://schemas.microsoft.com/office/drawing/2014/main" id="{5D3C407A-3048-49BC-829E-12477139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41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l.com | Eldom convector elektrische verwarming 2500Watt 434x1366mm met  elektronische...">
            <a:extLst>
              <a:ext uri="{FF2B5EF4-FFF2-40B4-BE49-F238E27FC236}">
                <a16:creationId xmlns:a16="http://schemas.microsoft.com/office/drawing/2014/main" id="{A22FA005-C0F9-4154-9AE2-27E3C9D8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24" y="1449000"/>
            <a:ext cx="3960000" cy="39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icker I Elektrische spanning I Driehoek 90 mm">
            <a:extLst>
              <a:ext uri="{FF2B5EF4-FFF2-40B4-BE49-F238E27FC236}">
                <a16:creationId xmlns:a16="http://schemas.microsoft.com/office/drawing/2014/main" id="{8F6AAAA5-3386-4BEC-82F4-01309464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000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ol.com | Plafond ventilator met LED verlichting - Met afstandsbediening -  Ø137 cm - Zwart">
            <a:extLst>
              <a:ext uri="{FF2B5EF4-FFF2-40B4-BE49-F238E27FC236}">
                <a16:creationId xmlns:a16="http://schemas.microsoft.com/office/drawing/2014/main" id="{AF63FBA6-FE24-4068-B860-C7596B71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" y="1899000"/>
            <a:ext cx="3118572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bol.com | Plafond ventilator met LED verlichting - Met afstandsbediening -  Ø137 cm - Zwart">
            <a:extLst>
              <a:ext uri="{FF2B5EF4-FFF2-40B4-BE49-F238E27FC236}">
                <a16:creationId xmlns:a16="http://schemas.microsoft.com/office/drawing/2014/main" id="{5374E8B9-C0C3-4A2A-9B61-266915E9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99000"/>
            <a:ext cx="3118572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7F46AAC-0B9E-46B1-A2D0-17F554246528}"/>
              </a:ext>
            </a:extLst>
          </p:cNvPr>
          <p:cNvSpPr txBox="1"/>
          <p:nvPr/>
        </p:nvSpPr>
        <p:spPr>
          <a:xfrm>
            <a:off x="3514165" y="0"/>
            <a:ext cx="519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Jokerman" panose="04090605060D06020702" pitchFamily="82" charset="0"/>
              </a:rPr>
              <a:t>Zonnepanelen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8B7C7F0-FD75-45E8-AC88-89BDF499C0F3}"/>
              </a:ext>
            </a:extLst>
          </p:cNvPr>
          <p:cNvSpPr txBox="1"/>
          <p:nvPr/>
        </p:nvSpPr>
        <p:spPr>
          <a:xfrm>
            <a:off x="1219200" y="1310498"/>
            <a:ext cx="231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Plafond fan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AA204CA-3F8B-45CC-B2EA-1F48138EBFC5}"/>
              </a:ext>
            </a:extLst>
          </p:cNvPr>
          <p:cNvSpPr txBox="1"/>
          <p:nvPr/>
        </p:nvSpPr>
        <p:spPr>
          <a:xfrm>
            <a:off x="12694023" y="1310498"/>
            <a:ext cx="231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Plafond fan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CBD22B3-FB4E-4616-9269-144F9E9C05BA}"/>
              </a:ext>
            </a:extLst>
          </p:cNvPr>
          <p:cNvSpPr txBox="1"/>
          <p:nvPr/>
        </p:nvSpPr>
        <p:spPr>
          <a:xfrm>
            <a:off x="3711388" y="944143"/>
            <a:ext cx="476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Elektrische verwarming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6AF9F68-722C-4D5C-A839-1AABF0634422}"/>
              </a:ext>
            </a:extLst>
          </p:cNvPr>
          <p:cNvSpPr txBox="1"/>
          <p:nvPr/>
        </p:nvSpPr>
        <p:spPr>
          <a:xfrm>
            <a:off x="8220635" y="1308848"/>
            <a:ext cx="31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Alles elektrisch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C660DA5-4CD8-4D4F-9BBE-5A5338BB4D4A}"/>
              </a:ext>
            </a:extLst>
          </p:cNvPr>
          <p:cNvSpPr txBox="1"/>
          <p:nvPr/>
        </p:nvSpPr>
        <p:spPr>
          <a:xfrm>
            <a:off x="-3101789" y="1308848"/>
            <a:ext cx="31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Alles elektrisch</a:t>
            </a:r>
          </a:p>
        </p:txBody>
      </p:sp>
    </p:spTree>
    <p:extLst>
      <p:ext uri="{BB962C8B-B14F-4D97-AF65-F5344CB8AC3E}">
        <p14:creationId xmlns:p14="http://schemas.microsoft.com/office/powerpoint/2010/main" val="2069506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er I Elektrische spanning I Driehoek 90 mm">
            <a:extLst>
              <a:ext uri="{FF2B5EF4-FFF2-40B4-BE49-F238E27FC236}">
                <a16:creationId xmlns:a16="http://schemas.microsoft.com/office/drawing/2014/main" id="{5D3C407A-3048-49BC-829E-12477139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24" y="1449000"/>
            <a:ext cx="3960000" cy="39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l.com | Eldom convector elektrische verwarming 2500Watt 434x1366mm met  elektronische...">
            <a:extLst>
              <a:ext uri="{FF2B5EF4-FFF2-40B4-BE49-F238E27FC236}">
                <a16:creationId xmlns:a16="http://schemas.microsoft.com/office/drawing/2014/main" id="{E49F599B-8BB4-4B23-902C-BA97121F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l.com | Eldom convector elektrische verwarming 2500Watt 434x1366mm met  elektronische...">
            <a:extLst>
              <a:ext uri="{FF2B5EF4-FFF2-40B4-BE49-F238E27FC236}">
                <a16:creationId xmlns:a16="http://schemas.microsoft.com/office/drawing/2014/main" id="{A22FA005-C0F9-4154-9AE2-27E3C9D8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7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bol.com | Plafond ventilator met LED verlichting - Met afstandsbediening -  Ø137 cm - Zwart">
            <a:extLst>
              <a:ext uri="{FF2B5EF4-FFF2-40B4-BE49-F238E27FC236}">
                <a16:creationId xmlns:a16="http://schemas.microsoft.com/office/drawing/2014/main" id="{99CEF33A-C6BE-4E7B-B15A-71437187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572" y="1899000"/>
            <a:ext cx="3118572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ol.com | Plafond ventilator met LED verlichting - Met afstandsbediening -  Ø137 cm - Zwart">
            <a:extLst>
              <a:ext uri="{FF2B5EF4-FFF2-40B4-BE49-F238E27FC236}">
                <a16:creationId xmlns:a16="http://schemas.microsoft.com/office/drawing/2014/main" id="{3379DC96-5696-44AA-8802-7BD07887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33" y="1899000"/>
            <a:ext cx="3118572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F9D6B20-388D-4710-AC40-6BC98E1F3A52}"/>
              </a:ext>
            </a:extLst>
          </p:cNvPr>
          <p:cNvSpPr txBox="1"/>
          <p:nvPr/>
        </p:nvSpPr>
        <p:spPr>
          <a:xfrm>
            <a:off x="3514165" y="0"/>
            <a:ext cx="519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Jokerman" panose="04090605060D06020702" pitchFamily="82" charset="0"/>
              </a:rPr>
              <a:t>Zonnepanelen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C86E87-93FF-4805-9383-567805F0AA9B}"/>
              </a:ext>
            </a:extLst>
          </p:cNvPr>
          <p:cNvSpPr txBox="1"/>
          <p:nvPr/>
        </p:nvSpPr>
        <p:spPr>
          <a:xfrm>
            <a:off x="-2671483" y="1310498"/>
            <a:ext cx="231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Plafond fan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2941E8-80B8-4EE8-99E7-E97D39DE83EC}"/>
              </a:ext>
            </a:extLst>
          </p:cNvPr>
          <p:cNvSpPr txBox="1"/>
          <p:nvPr/>
        </p:nvSpPr>
        <p:spPr>
          <a:xfrm>
            <a:off x="8785412" y="1310498"/>
            <a:ext cx="231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Plafond fan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10AD7F9-67E8-417D-B471-775A2713A1E3}"/>
              </a:ext>
            </a:extLst>
          </p:cNvPr>
          <p:cNvSpPr txBox="1"/>
          <p:nvPr/>
        </p:nvSpPr>
        <p:spPr>
          <a:xfrm>
            <a:off x="-502024" y="1410307"/>
            <a:ext cx="47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Elektrische verwarming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1E0C56-5C46-41EB-AA14-F1C4FFD510A6}"/>
              </a:ext>
            </a:extLst>
          </p:cNvPr>
          <p:cNvSpPr txBox="1"/>
          <p:nvPr/>
        </p:nvSpPr>
        <p:spPr>
          <a:xfrm>
            <a:off x="11492752" y="1410307"/>
            <a:ext cx="47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Elektrische verwarming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59E452-9740-4BAF-8C52-36A2D2D529BD}"/>
              </a:ext>
            </a:extLst>
          </p:cNvPr>
          <p:cNvSpPr txBox="1"/>
          <p:nvPr/>
        </p:nvSpPr>
        <p:spPr>
          <a:xfrm>
            <a:off x="4437529" y="950260"/>
            <a:ext cx="310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Alles elektrisch</a:t>
            </a:r>
          </a:p>
        </p:txBody>
      </p:sp>
    </p:spTree>
    <p:extLst>
      <p:ext uri="{BB962C8B-B14F-4D97-AF65-F5344CB8AC3E}">
        <p14:creationId xmlns:p14="http://schemas.microsoft.com/office/powerpoint/2010/main" val="166621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er I Elektrische spanning I Driehoek 90 mm">
            <a:extLst>
              <a:ext uri="{FF2B5EF4-FFF2-40B4-BE49-F238E27FC236}">
                <a16:creationId xmlns:a16="http://schemas.microsoft.com/office/drawing/2014/main" id="{5D3C407A-3048-49BC-829E-12477139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0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l.com | Eldom convector elektrische verwarming 2500Watt 434x1366mm met  elektronische...">
            <a:extLst>
              <a:ext uri="{FF2B5EF4-FFF2-40B4-BE49-F238E27FC236}">
                <a16:creationId xmlns:a16="http://schemas.microsoft.com/office/drawing/2014/main" id="{E49F599B-8BB4-4B23-902C-BA97121F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22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icker I Elektrische spanning I Driehoek 90 mm">
            <a:extLst>
              <a:ext uri="{FF2B5EF4-FFF2-40B4-BE49-F238E27FC236}">
                <a16:creationId xmlns:a16="http://schemas.microsoft.com/office/drawing/2014/main" id="{4F2D4A83-F5CD-48C3-A526-5CEADFD8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l.com | Eldom convector elektrische verwarming 2500Watt 434x1366mm met  elektronische...">
            <a:extLst>
              <a:ext uri="{FF2B5EF4-FFF2-40B4-BE49-F238E27FC236}">
                <a16:creationId xmlns:a16="http://schemas.microsoft.com/office/drawing/2014/main" id="{A22FA005-C0F9-4154-9AE2-27E3C9D8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000" y="1899000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l.com | Plafond ventilator met LED verlichting - Met afstandsbediening -  Ø137 cm - Zwart">
            <a:extLst>
              <a:ext uri="{FF2B5EF4-FFF2-40B4-BE49-F238E27FC236}">
                <a16:creationId xmlns:a16="http://schemas.microsoft.com/office/drawing/2014/main" id="{08E34A48-169A-42C0-A817-D08DF822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02" y="1449000"/>
            <a:ext cx="4035797" cy="39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B18F3AE-A638-440D-9F6C-B62A29F62C2D}"/>
              </a:ext>
            </a:extLst>
          </p:cNvPr>
          <p:cNvSpPr txBox="1"/>
          <p:nvPr/>
        </p:nvSpPr>
        <p:spPr>
          <a:xfrm>
            <a:off x="3514165" y="0"/>
            <a:ext cx="519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Jokerman" panose="04090605060D06020702" pitchFamily="82" charset="0"/>
              </a:rPr>
              <a:t>Zonnepanelen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42ABFD-AEAF-4E5A-A997-6B986F53FF80}"/>
              </a:ext>
            </a:extLst>
          </p:cNvPr>
          <p:cNvSpPr txBox="1"/>
          <p:nvPr/>
        </p:nvSpPr>
        <p:spPr>
          <a:xfrm>
            <a:off x="4939553" y="916051"/>
            <a:ext cx="231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Plafond fan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3C6DFF-788C-4F36-9089-77D995958E77}"/>
              </a:ext>
            </a:extLst>
          </p:cNvPr>
          <p:cNvSpPr txBox="1"/>
          <p:nvPr/>
        </p:nvSpPr>
        <p:spPr>
          <a:xfrm>
            <a:off x="-4034118" y="1410307"/>
            <a:ext cx="47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Elektrische verwarming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3861552-23F1-4C8A-90E1-C85D3AA3812E}"/>
              </a:ext>
            </a:extLst>
          </p:cNvPr>
          <p:cNvSpPr txBox="1"/>
          <p:nvPr/>
        </p:nvSpPr>
        <p:spPr>
          <a:xfrm>
            <a:off x="7422776" y="1410307"/>
            <a:ext cx="476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Elektrische verwarming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24636C-DE3B-4015-8678-89AEF0502AE1}"/>
              </a:ext>
            </a:extLst>
          </p:cNvPr>
          <p:cNvSpPr txBox="1"/>
          <p:nvPr/>
        </p:nvSpPr>
        <p:spPr>
          <a:xfrm>
            <a:off x="708211" y="1308848"/>
            <a:ext cx="31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Alles elektrisch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19F66FF-3CDF-40AD-86AC-C223AA20F6F1}"/>
              </a:ext>
            </a:extLst>
          </p:cNvPr>
          <p:cNvSpPr txBox="1"/>
          <p:nvPr/>
        </p:nvSpPr>
        <p:spPr>
          <a:xfrm>
            <a:off x="12192000" y="1308848"/>
            <a:ext cx="31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Alles elektrisch</a:t>
            </a:r>
          </a:p>
        </p:txBody>
      </p:sp>
    </p:spTree>
    <p:extLst>
      <p:ext uri="{BB962C8B-B14F-4D97-AF65-F5344CB8AC3E}">
        <p14:creationId xmlns:p14="http://schemas.microsoft.com/office/powerpoint/2010/main" val="76776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30A2-A360-4255-AFAC-BE350431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Isolatie</a:t>
            </a:r>
          </a:p>
        </p:txBody>
      </p:sp>
      <p:pic>
        <p:nvPicPr>
          <p:cNvPr id="2050" name="Picture 2" descr="Thermische isolatie: Mogelijkheden, Prijzen &amp; Subsidies">
            <a:extLst>
              <a:ext uri="{FF2B5EF4-FFF2-40B4-BE49-F238E27FC236}">
                <a16:creationId xmlns:a16="http://schemas.microsoft.com/office/drawing/2014/main" id="{B53E0D8A-184D-4163-97F4-C59983ED0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0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rmische en reflecterende isolatie: Werking en kosten">
            <a:extLst>
              <a:ext uri="{FF2B5EF4-FFF2-40B4-BE49-F238E27FC236}">
                <a16:creationId xmlns:a16="http://schemas.microsoft.com/office/drawing/2014/main" id="{5E205465-0875-4A2D-9DA8-78590885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52" y="0"/>
            <a:ext cx="4520648" cy="40154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7C8268E-262F-4BD4-858F-63A698E1824B}"/>
              </a:ext>
            </a:extLst>
          </p:cNvPr>
          <p:cNvSpPr txBox="1">
            <a:spLocks/>
          </p:cNvSpPr>
          <p:nvPr/>
        </p:nvSpPr>
        <p:spPr>
          <a:xfrm>
            <a:off x="738808" y="371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Thermische</a:t>
            </a:r>
          </a:p>
        </p:txBody>
      </p:sp>
    </p:spTree>
    <p:extLst>
      <p:ext uri="{BB962C8B-B14F-4D97-AF65-F5344CB8AC3E}">
        <p14:creationId xmlns:p14="http://schemas.microsoft.com/office/powerpoint/2010/main" val="3016814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utomatische schuifdeuren | Gemak en comfort | Slimmedeuroplossing.nl">
            <a:extLst>
              <a:ext uri="{FF2B5EF4-FFF2-40B4-BE49-F238E27FC236}">
                <a16:creationId xmlns:a16="http://schemas.microsoft.com/office/drawing/2014/main" id="{B7852052-F309-46F9-9D1D-E5945DA8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000" y="2290766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MMA | GROHE wastafelkraan Bau Cosmopolitan met infrarood sensor Chroom  13cm kopen? | wastafelkranen">
            <a:extLst>
              <a:ext uri="{FF2B5EF4-FFF2-40B4-BE49-F238E27FC236}">
                <a16:creationId xmlns:a16="http://schemas.microsoft.com/office/drawing/2014/main" id="{C138AEAC-D0D8-450D-BDA0-EF8C872A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368916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ED TL Armatuur met Sensor 120CM Incl. LED TL Buis | Light Expert.nl -  Lightexpert.nl">
            <a:extLst>
              <a:ext uri="{FF2B5EF4-FFF2-40B4-BE49-F238E27FC236}">
                <a16:creationId xmlns:a16="http://schemas.microsoft.com/office/drawing/2014/main" id="{4D0C25B7-9C2B-431C-9D91-01551E60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2157416"/>
            <a:ext cx="3600000" cy="36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AMMA | GROHE wastafelkraan Bau Cosmopolitan met infrarood sensor Chroom  13cm kopen? | wastafelkranen">
            <a:extLst>
              <a:ext uri="{FF2B5EF4-FFF2-40B4-BE49-F238E27FC236}">
                <a16:creationId xmlns:a16="http://schemas.microsoft.com/office/drawing/2014/main" id="{10B2EC7D-55BA-486E-83D5-D6A471D4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0" y="2368916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utomatische schuifdeuren | Gemak en comfort | Slimmedeuroplossing.nl">
            <a:extLst>
              <a:ext uri="{FF2B5EF4-FFF2-40B4-BE49-F238E27FC236}">
                <a16:creationId xmlns:a16="http://schemas.microsoft.com/office/drawing/2014/main" id="{E0D9D20F-8B95-4F0B-806F-7286CE73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50" y="2290766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E8DCC36-CCA6-4AE1-B57A-02DC7C2FFF15}"/>
              </a:ext>
            </a:extLst>
          </p:cNvPr>
          <p:cNvSpPr txBox="1"/>
          <p:nvPr/>
        </p:nvSpPr>
        <p:spPr>
          <a:xfrm>
            <a:off x="447675" y="181998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Kraan sensor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ACE4E59-CD5A-42EC-AE2F-8FC52BF2284D}"/>
              </a:ext>
            </a:extLst>
          </p:cNvPr>
          <p:cNvSpPr txBox="1"/>
          <p:nvPr/>
        </p:nvSpPr>
        <p:spPr>
          <a:xfrm>
            <a:off x="11744325" y="181998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Kraan sensor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39DF7BF-F368-4FF5-8472-F53ED10D626C}"/>
              </a:ext>
            </a:extLst>
          </p:cNvPr>
          <p:cNvSpPr txBox="1"/>
          <p:nvPr/>
        </p:nvSpPr>
        <p:spPr>
          <a:xfrm>
            <a:off x="4238625" y="1458035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Licht sensor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F3A78E0-A4C9-4354-8418-31316CD169D0}"/>
              </a:ext>
            </a:extLst>
          </p:cNvPr>
          <p:cNvSpPr txBox="1"/>
          <p:nvPr/>
        </p:nvSpPr>
        <p:spPr>
          <a:xfrm>
            <a:off x="7724775" y="191523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Deur sensor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FA575E0-8127-4A2C-88B4-9ED07B70C272}"/>
              </a:ext>
            </a:extLst>
          </p:cNvPr>
          <p:cNvSpPr txBox="1"/>
          <p:nvPr/>
        </p:nvSpPr>
        <p:spPr>
          <a:xfrm>
            <a:off x="-3286125" y="1915235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Deur sensor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198AFC9-34E4-47EB-A43C-FA43107B57A0}"/>
              </a:ext>
            </a:extLst>
          </p:cNvPr>
          <p:cNvSpPr txBox="1"/>
          <p:nvPr/>
        </p:nvSpPr>
        <p:spPr>
          <a:xfrm>
            <a:off x="4171666" y="136478"/>
            <a:ext cx="384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Jokerman" panose="04090605060D06020702" pitchFamily="82" charset="0"/>
              </a:rPr>
              <a:t>Censoren</a:t>
            </a:r>
          </a:p>
        </p:txBody>
      </p:sp>
    </p:spTree>
    <p:extLst>
      <p:ext uri="{BB962C8B-B14F-4D97-AF65-F5344CB8AC3E}">
        <p14:creationId xmlns:p14="http://schemas.microsoft.com/office/powerpoint/2010/main" val="3034475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utomatische schuifdeuren | Gemak en comfort | Slimmedeuroplossing.nl">
            <a:extLst>
              <a:ext uri="{FF2B5EF4-FFF2-40B4-BE49-F238E27FC236}">
                <a16:creationId xmlns:a16="http://schemas.microsoft.com/office/drawing/2014/main" id="{D8758EBE-9D55-4DC9-9B2C-0C9D45F2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2072402"/>
            <a:ext cx="3600000" cy="36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AMMA | GROHE wastafelkraan Bau Cosmopolitan met infrarood sensor Chroom  13cm kopen? | wastafelkranen">
            <a:extLst>
              <a:ext uri="{FF2B5EF4-FFF2-40B4-BE49-F238E27FC236}">
                <a16:creationId xmlns:a16="http://schemas.microsoft.com/office/drawing/2014/main" id="{A19C29BC-CF35-49B9-86E4-1B9211A4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000" y="2150552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ED TL Armatuur met Sensor 120CM Incl. LED TL Buis | Light Expert.nl -  Lightexpert.nl">
            <a:extLst>
              <a:ext uri="{FF2B5EF4-FFF2-40B4-BE49-F238E27FC236}">
                <a16:creationId xmlns:a16="http://schemas.microsoft.com/office/drawing/2014/main" id="{606B93A2-B969-4D23-A4A3-67B60411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167652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ED TL Armatuur met Sensor 120CM Incl. LED TL Buis | Light Expert.nl -  Lightexpert.nl">
            <a:extLst>
              <a:ext uri="{FF2B5EF4-FFF2-40B4-BE49-F238E27FC236}">
                <a16:creationId xmlns:a16="http://schemas.microsoft.com/office/drawing/2014/main" id="{2703C93B-4A00-4F6E-95E5-D0A680CC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00" y="2072402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AMMA | GROHE wastafelkraan Bau Cosmopolitan met infrarood sensor Chroom  13cm kopen? | wastafelkranen">
            <a:extLst>
              <a:ext uri="{FF2B5EF4-FFF2-40B4-BE49-F238E27FC236}">
                <a16:creationId xmlns:a16="http://schemas.microsoft.com/office/drawing/2014/main" id="{512D4E14-B063-4338-82CB-38507F5B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50" y="2150552"/>
            <a:ext cx="2880000" cy="28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6ADA8C9-0300-407A-8042-8E036C763485}"/>
              </a:ext>
            </a:extLst>
          </p:cNvPr>
          <p:cNvSpPr txBox="1"/>
          <p:nvPr/>
        </p:nvSpPr>
        <p:spPr>
          <a:xfrm>
            <a:off x="-3286125" y="160162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Kraan sensor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CB7ACA7-C9E6-4222-B3B5-6625DC68A7C0}"/>
              </a:ext>
            </a:extLst>
          </p:cNvPr>
          <p:cNvSpPr txBox="1"/>
          <p:nvPr/>
        </p:nvSpPr>
        <p:spPr>
          <a:xfrm>
            <a:off x="7553325" y="160162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Kraan sensor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A2362FB-3770-4076-B46A-78B0F7E56251}"/>
              </a:ext>
            </a:extLst>
          </p:cNvPr>
          <p:cNvSpPr txBox="1"/>
          <p:nvPr/>
        </p:nvSpPr>
        <p:spPr>
          <a:xfrm>
            <a:off x="4238625" y="1239671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Deur sensor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459492F-B95A-4B8A-9622-FB6949BC0BCE}"/>
              </a:ext>
            </a:extLst>
          </p:cNvPr>
          <p:cNvSpPr txBox="1"/>
          <p:nvPr/>
        </p:nvSpPr>
        <p:spPr>
          <a:xfrm>
            <a:off x="695325" y="192547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Licht sensor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33A36EA-A0BF-4A87-A2A1-3970A13B9298}"/>
              </a:ext>
            </a:extLst>
          </p:cNvPr>
          <p:cNvSpPr txBox="1"/>
          <p:nvPr/>
        </p:nvSpPr>
        <p:spPr>
          <a:xfrm>
            <a:off x="11896725" y="1925471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Licht sensor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F668FB2-B586-4575-AA0D-3FD64A67BC99}"/>
              </a:ext>
            </a:extLst>
          </p:cNvPr>
          <p:cNvSpPr txBox="1"/>
          <p:nvPr/>
        </p:nvSpPr>
        <p:spPr>
          <a:xfrm>
            <a:off x="4171666" y="136478"/>
            <a:ext cx="384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Jokerman" panose="04090605060D06020702" pitchFamily="82" charset="0"/>
              </a:rPr>
              <a:t>Censoren</a:t>
            </a:r>
          </a:p>
        </p:txBody>
      </p:sp>
    </p:spTree>
    <p:extLst>
      <p:ext uri="{BB962C8B-B14F-4D97-AF65-F5344CB8AC3E}">
        <p14:creationId xmlns:p14="http://schemas.microsoft.com/office/powerpoint/2010/main" val="1496231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a1-Mooie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-Mooie" id="{ED0C58BF-7CDA-46B8-A512-8E19324EF3D1}" vid="{D4DAB637-697E-44A2-9103-5A5D4FA99D8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87</Words>
  <Application>Microsoft Office PowerPoint</Application>
  <PresentationFormat>Breedbeeld</PresentationFormat>
  <Paragraphs>46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Jokerman</vt:lpstr>
      <vt:lpstr>Thema1-Mooie</vt:lpstr>
      <vt:lpstr>PowerPoint-presentatie</vt:lpstr>
      <vt:lpstr>Go/no go idee </vt:lpstr>
      <vt:lpstr>Inhoudspagina</vt:lpstr>
      <vt:lpstr>PowerPoint-presentatie</vt:lpstr>
      <vt:lpstr>PowerPoint-presentatie</vt:lpstr>
      <vt:lpstr>PowerPoint-presentatie</vt:lpstr>
      <vt:lpstr>Isolatie</vt:lpstr>
      <vt:lpstr>PowerPoint-presentatie</vt:lpstr>
      <vt:lpstr>PowerPoint-presentatie</vt:lpstr>
      <vt:lpstr>PowerPoint-presentatie</vt:lpstr>
      <vt:lpstr>Fietsen vooraan de klas </vt:lpstr>
      <vt:lpstr>WTW Unit</vt:lpstr>
      <vt:lpstr>Ledlampen</vt:lpstr>
      <vt:lpstr>Warmtepomp verwarming</vt:lpstr>
      <vt:lpstr>HR ketel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Isik, S. (Safa)</dc:creator>
  <cp:lastModifiedBy>Isik, S. (Safa)</cp:lastModifiedBy>
  <cp:revision>1</cp:revision>
  <dcterms:created xsi:type="dcterms:W3CDTF">2020-11-12T14:58:29Z</dcterms:created>
  <dcterms:modified xsi:type="dcterms:W3CDTF">2020-11-12T19:21:06Z</dcterms:modified>
</cp:coreProperties>
</file>